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59" r:id="rId3"/>
    <p:sldId id="257" r:id="rId4"/>
    <p:sldId id="258" r:id="rId5"/>
    <p:sldId id="260" r:id="rId6"/>
    <p:sldId id="261"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89" d="100"/>
          <a:sy n="89" d="100"/>
        </p:scale>
        <p:origin x="-20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o-RO"/>
              <a:t>Faceți clic pentru a edita stilul de titlu coordonator</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0C97979-110A-4F09-ADD3-235199EABF11}" type="datetimeFigureOut">
              <a:rPr lang="ro-RO" smtClean="0"/>
              <a:pPr/>
              <a:t>09.05.2021</a:t>
            </a:fld>
            <a:endParaRPr lang="ro-RO"/>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ro-R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D3B4634-F393-4789-94BC-D84D15AE6B0A}" type="slidenum">
              <a:rPr lang="ro-RO" smtClean="0"/>
              <a:pPr/>
              <a:t>‹#›</a:t>
            </a:fld>
            <a:endParaRPr lang="ro-R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737430730"/>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ine panoramică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2740805075"/>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1590929144"/>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o-RO"/>
              <a:t>Faceți clic pentru a edita stilul de titlu coordonator</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D3B4634-F393-4789-94BC-D84D15AE6B0A}" type="slidenum">
              <a:rPr lang="ro-RO" smtClean="0"/>
              <a:pPr/>
              <a:t>‹#›</a:t>
            </a:fld>
            <a:endParaRPr lang="ro-R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7336124"/>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o-RO"/>
              <a:t>Faceți clic pentru a edita stilul de titlu coordonator</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834025807"/>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a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o-RO"/>
              <a:t>Faceți clic pentru a edita stilul de titlu coordonator</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3743004981"/>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ană cu trei imagini">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o-RO"/>
              <a:t>Faceți clic pentru a edita stilul de titlu coordonator</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Faceţi clic pentru a edita Master stiluri text</a:t>
            </a:r>
          </a:p>
        </p:txBody>
      </p:sp>
      <p:sp>
        <p:nvSpPr>
          <p:cNvPr id="3" name="Date Placeholder 2"/>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474460008"/>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o-RO"/>
              <a:t>Faceți clic pentru a edita stilul de titlu coordonator</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3149763506"/>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o-RO"/>
              <a:t>Faceți clic pentru a edita stilul de titlu coordonator</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3126969743"/>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ro-RO"/>
              <a:t>Faceți clic pentru a edita stilul de titlu coordonator</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2328887146"/>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409678219"/>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o-RO"/>
              <a:t>Faceți clic pentru a edita stilul de titlu coordonator</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Date Placeholder 3"/>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3604870719"/>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o-RO"/>
              <a:t>Faceți clic pentru a edita stilul de titlu coordonator</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4072935798"/>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2" name="Content Placeholder 3"/>
          <p:cNvSpPr>
            <a:spLocks noGrp="1"/>
          </p:cNvSpPr>
          <p:nvPr>
            <p:ph sz="quarter" idx="13"/>
          </p:nvPr>
        </p:nvSpPr>
        <p:spPr>
          <a:xfrm>
            <a:off x="685802" y="2861733"/>
            <a:ext cx="5088712" cy="2512852"/>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13" name="Content Placeholder 5"/>
          <p:cNvSpPr>
            <a:spLocks noGrp="1"/>
          </p:cNvSpPr>
          <p:nvPr>
            <p:ph sz="quarter" idx="14"/>
          </p:nvPr>
        </p:nvSpPr>
        <p:spPr>
          <a:xfrm>
            <a:off x="5993969" y="2861733"/>
            <a:ext cx="5088713" cy="2512852"/>
          </a:xfrm>
        </p:spPr>
        <p:txBody>
          <a:bodyPr ancho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486182175"/>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Faceți clic pentru a edita stilul de titlu coordonator</a:t>
            </a:r>
            <a:endParaRPr lang="en-US" dirty="0"/>
          </a:p>
        </p:txBody>
      </p:sp>
      <p:sp>
        <p:nvSpPr>
          <p:cNvPr id="3" name="Date Placeholder 2"/>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3633818668"/>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2518709740"/>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o-RO"/>
              <a:t>Faceți clic pentru a edita stilul de titlu coordonator</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823221250"/>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o-RO"/>
              <a:t>Faceți clic pentru a edita stilul de titlu coordonator</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Date Placeholder 4"/>
          <p:cNvSpPr>
            <a:spLocks noGrp="1"/>
          </p:cNvSpPr>
          <p:nvPr>
            <p:ph type="dt" sz="half" idx="10"/>
          </p:nvPr>
        </p:nvSpPr>
        <p:spPr/>
        <p:txBody>
          <a:bodyPr/>
          <a:lstStyle/>
          <a:p>
            <a:fld id="{00C97979-110A-4F09-ADD3-235199EABF11}" type="datetimeFigureOut">
              <a:rPr lang="ro-RO" smtClean="0"/>
              <a:pPr/>
              <a:t>09.05.2021</a:t>
            </a:fld>
            <a:endParaRPr lang="ro-RO"/>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4097856135"/>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o-RO"/>
              <a:t>Faceți clic pentru a edita stilul de titlu coordonator</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0C97979-110A-4F09-ADD3-235199EABF11}" type="datetimeFigureOut">
              <a:rPr lang="ro-RO" smtClean="0"/>
              <a:pPr/>
              <a:t>09.05.2021</a:t>
            </a:fld>
            <a:endParaRPr lang="ro-R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ro-R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D3B4634-F393-4789-94BC-D84D15AE6B0A}" type="slidenum">
              <a:rPr lang="ro-RO" smtClean="0"/>
              <a:pPr/>
              <a:t>‹#›</a:t>
            </a:fld>
            <a:endParaRPr lang="ro-RO"/>
          </a:p>
        </p:txBody>
      </p:sp>
    </p:spTree>
    <p:extLst>
      <p:ext uri="{BB962C8B-B14F-4D97-AF65-F5344CB8AC3E}">
        <p14:creationId xmlns:p14="http://schemas.microsoft.com/office/powerpoint/2010/main" xmlns="" val="238255572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Lst>
  <p:transition>
    <p:push dir="u"/>
  </p:transition>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hyperlink" Target="https://ro.wikipedia.org/wiki/Alfred_Jodl" TargetMode="External"/><Relationship Id="rId13" Type="http://schemas.openxmlformats.org/officeDocument/2006/relationships/hyperlink" Target="https://ro.wikipedia.org/wiki/Wilhelm_Keitel" TargetMode="External"/><Relationship Id="rId18" Type="http://schemas.openxmlformats.org/officeDocument/2006/relationships/image" Target="../media/image11.jpeg"/><Relationship Id="rId3" Type="http://schemas.openxmlformats.org/officeDocument/2006/relationships/hyperlink" Target="https://ro.wikipedia.org/wiki/1945" TargetMode="External"/><Relationship Id="rId7" Type="http://schemas.openxmlformats.org/officeDocument/2006/relationships/hyperlink" Target="https://ro.wikipedia.org/wiki/Oberkommando_der_Wehrmacht" TargetMode="External"/><Relationship Id="rId12" Type="http://schemas.openxmlformats.org/officeDocument/2006/relationships/hyperlink" Target="https://ro.wikipedia.org/wiki/8_mai" TargetMode="External"/><Relationship Id="rId17" Type="http://schemas.openxmlformats.org/officeDocument/2006/relationships/hyperlink" Target="https://ro.wikipedia.org/w/index.php?title=Karlshorst&amp;action=edit&amp;redlink=1" TargetMode="External"/><Relationship Id="rId2" Type="http://schemas.openxmlformats.org/officeDocument/2006/relationships/hyperlink" Target="https://ro.wikipedia.org/wiki/7_mai" TargetMode="External"/><Relationship Id="rId16" Type="http://schemas.openxmlformats.org/officeDocument/2006/relationships/hyperlink" Target="https://ro.wikipedia.org/wiki/Gheorghi_Jukov" TargetMode="External"/><Relationship Id="rId1" Type="http://schemas.openxmlformats.org/officeDocument/2006/relationships/slideLayout" Target="../slideLayouts/slideLayout7.xml"/><Relationship Id="rId6" Type="http://schemas.openxmlformats.org/officeDocument/2006/relationships/hyperlink" Target="https://ro.wikipedia.org/wiki/Fran%C8%9Ba" TargetMode="External"/><Relationship Id="rId11" Type="http://schemas.openxmlformats.org/officeDocument/2006/relationships/hyperlink" Target="https://ro.wikipedia.org/wiki/Ora_Europei_Centrale" TargetMode="External"/><Relationship Id="rId5" Type="http://schemas.openxmlformats.org/officeDocument/2006/relationships/hyperlink" Target="https://ro.wikipedia.org/wiki/Rheims" TargetMode="External"/><Relationship Id="rId15" Type="http://schemas.openxmlformats.org/officeDocument/2006/relationships/hyperlink" Target="https://ro.wikipedia.org/wiki/Berlin" TargetMode="External"/><Relationship Id="rId10" Type="http://schemas.openxmlformats.org/officeDocument/2006/relationships/hyperlink" Target="https://ro.wikipedia.org/wiki/Sf%C3%A2r%C8%99itul_celui_de-al_Doilea_R%C4%83zboi_Mondial_%C3%AEn_Europa" TargetMode="External"/><Relationship Id="rId19" Type="http://schemas.openxmlformats.org/officeDocument/2006/relationships/image" Target="../media/image12.jpeg"/><Relationship Id="rId4" Type="http://schemas.openxmlformats.org/officeDocument/2006/relationships/hyperlink" Target="https://ro.wikipedia.org/wiki/SHAEF" TargetMode="External"/><Relationship Id="rId9" Type="http://schemas.openxmlformats.org/officeDocument/2006/relationships/hyperlink" Target="https://ro.wikipedia.org/w/index.php?title=Documentul_capitul%C4%83rii_Germaniei,_1945&amp;action=edit&amp;redlink=1" TargetMode="External"/><Relationship Id="rId14" Type="http://schemas.openxmlformats.org/officeDocument/2006/relationships/hyperlink" Target="https://ro.wikipedia.org/wiki/OK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ro/resource/ghiceste-tara-europeana-joc-powerpoint-ro-cfe-f-2" TargetMode="External"/><Relationship Id="rId7" Type="http://schemas.openxmlformats.org/officeDocument/2006/relationships/image" Target="../media/image9.jpeg"/><Relationship Id="rId2" Type="http://schemas.openxmlformats.org/officeDocument/2006/relationships/hyperlink" Target="https://www.twinkl.ro/resource/ro-t2-g-270-atraciile-turistice-ale-europei-fia-de-lectura" TargetMode="External"/><Relationship Id="rId1" Type="http://schemas.openxmlformats.org/officeDocument/2006/relationships/slideLayout" Target="../slideLayouts/slideLayout18.xml"/><Relationship Id="rId6" Type="http://schemas.openxmlformats.org/officeDocument/2006/relationships/hyperlink" Target="https://www.twinkl.ro/resource/al-doilea-razboi-mondial-cronologie-interactiva-prezentare-powerpoint-ro-t-t-5633" TargetMode="External"/><Relationship Id="rId5" Type="http://schemas.openxmlformats.org/officeDocument/2006/relationships/hyperlink" Target="https://www.twinkl.ro/resource/ro-t-t-2546398-drapelele-europei-activitate" TargetMode="External"/><Relationship Id="rId4" Type="http://schemas.openxmlformats.org/officeDocument/2006/relationships/hyperlink" Target="https://www.twinkl.ro/resource/ro-t-t-2546374-capitalele-arilor-europene-fia-de-lucru"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ro.wikipedia.org/wiki/Osman_Pa%C8%99a" TargetMode="External"/><Relationship Id="rId3" Type="http://schemas.openxmlformats.org/officeDocument/2006/relationships/hyperlink" Target="https://ro.wikipedia.org/wiki/R%C4%83zboiul_Ruso-Turc_(1877-1878)" TargetMode="External"/><Relationship Id="rId7" Type="http://schemas.openxmlformats.org/officeDocument/2006/relationships/hyperlink" Target="https://ro.wikipedia.org/wiki/Vechiul_Regat" TargetMode="External"/><Relationship Id="rId2" Type="http://schemas.openxmlformats.org/officeDocument/2006/relationships/hyperlink" Target="https://ro.wikipedia.org/wiki/Principatul_Rom%C3%A2niei" TargetMode="External"/><Relationship Id="rId1" Type="http://schemas.openxmlformats.org/officeDocument/2006/relationships/slideLayout" Target="../slideLayouts/slideLayout2.xml"/><Relationship Id="rId6" Type="http://schemas.openxmlformats.org/officeDocument/2006/relationships/hyperlink" Target="https://ro.wikipedia.org/wiki/Bucure%C8%99ti" TargetMode="External"/><Relationship Id="rId5" Type="http://schemas.openxmlformats.org/officeDocument/2006/relationships/hyperlink" Target="https://ro.wikipedia.org/wiki/Imperiul_Rus" TargetMode="External"/><Relationship Id="rId10" Type="http://schemas.openxmlformats.org/officeDocument/2006/relationships/image" Target="../media/image10.jpeg"/><Relationship Id="rId4" Type="http://schemas.openxmlformats.org/officeDocument/2006/relationships/hyperlink" Target="https://ro.wikipedia.org/wiki/Imperiul_Otoman" TargetMode="External"/><Relationship Id="rId9" Type="http://schemas.openxmlformats.org/officeDocument/2006/relationships/hyperlink" Target="https://ro.wikipedia.org/wiki/Plevna"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ro.wikipedia.org/wiki/Gustave_Eiffel" TargetMode="External"/><Relationship Id="rId3" Type="http://schemas.openxmlformats.org/officeDocument/2006/relationships/hyperlink" Target="https://ro.wikipedia.org/wiki/Mare_putere" TargetMode="External"/><Relationship Id="rId7" Type="http://schemas.openxmlformats.org/officeDocument/2006/relationships/hyperlink" Target="https://ro.wikipedia.org/wiki/Podul_Eiffel" TargetMode="External"/><Relationship Id="rId12" Type="http://schemas.openxmlformats.org/officeDocument/2006/relationships/hyperlink" Target="https://ro.wikipedia.org/wiki/Imperiului_Otoman" TargetMode="External"/><Relationship Id="rId2" Type="http://schemas.openxmlformats.org/officeDocument/2006/relationships/hyperlink" Target="https://ro.wikipedia.org/wiki/Alexandru_Ioan_Cuza" TargetMode="External"/><Relationship Id="rId1" Type="http://schemas.openxmlformats.org/officeDocument/2006/relationships/slideLayout" Target="../slideLayouts/slideLayout8.xml"/><Relationship Id="rId6" Type="http://schemas.openxmlformats.org/officeDocument/2006/relationships/hyperlink" Target="https://ro.wikipedia.org/wiki/Ungheni" TargetMode="External"/><Relationship Id="rId11" Type="http://schemas.openxmlformats.org/officeDocument/2006/relationships/hyperlink" Target="https://ro.wikipedia.org/wiki/Vasal" TargetMode="External"/><Relationship Id="rId5" Type="http://schemas.openxmlformats.org/officeDocument/2006/relationships/hyperlink" Target="https://ro.wikipedia.org/wiki/R%C4%83zboiul_Ruso-Turc_(1877-1878)" TargetMode="External"/><Relationship Id="rId10" Type="http://schemas.openxmlformats.org/officeDocument/2006/relationships/hyperlink" Target="https://ro.wikipedia.org/wiki/Rom%C3%A2ni" TargetMode="External"/><Relationship Id="rId4" Type="http://schemas.openxmlformats.org/officeDocument/2006/relationships/hyperlink" Target="https://ro.wikipedia.org/wiki/Dun%C4%83rea" TargetMode="External"/><Relationship Id="rId9" Type="http://schemas.openxmlformats.org/officeDocument/2006/relationships/hyperlink" Target="https://ro.wikipedia.org/wiki/Carol_I_al_Rom%C3%A2niei"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ro.wikipedia.org/wiki/Comunism" TargetMode="External"/><Relationship Id="rId13" Type="http://schemas.openxmlformats.org/officeDocument/2006/relationships/hyperlink" Target="https://ro.wikipedia.org/wiki/Alia%C8%9Bii_occidentali" TargetMode="External"/><Relationship Id="rId18" Type="http://schemas.openxmlformats.org/officeDocument/2006/relationships/hyperlink" Target="https://ro.wikipedia.org/wiki/Ingria" TargetMode="External"/><Relationship Id="rId3" Type="http://schemas.openxmlformats.org/officeDocument/2006/relationships/hyperlink" Target="https://ro.wikipedia.org/wiki/Evrei" TargetMode="External"/><Relationship Id="rId7" Type="http://schemas.openxmlformats.org/officeDocument/2006/relationships/hyperlink" Target="https://ro.wikipedia.org/wiki/Homosexual" TargetMode="External"/><Relationship Id="rId12" Type="http://schemas.openxmlformats.org/officeDocument/2006/relationships/hyperlink" Target="https://ro.wikipedia.org/wiki/Holocaust" TargetMode="External"/><Relationship Id="rId17" Type="http://schemas.openxmlformats.org/officeDocument/2006/relationships/hyperlink" Target="https://ro.wikipedia.org/wiki/Extr%C4%83dare" TargetMode="External"/><Relationship Id="rId2" Type="http://schemas.openxmlformats.org/officeDocument/2006/relationships/hyperlink" Target="https://ro.wikipedia.org/wiki/Lag%C4%83r_de_concentrare" TargetMode="External"/><Relationship Id="rId16" Type="http://schemas.openxmlformats.org/officeDocument/2006/relationships/hyperlink" Target="https://ro.wikipedia.org/w/index.php?title=Masacrul_de_la_Bleiburg&amp;action=edit&amp;redlink=1" TargetMode="External"/><Relationship Id="rId1" Type="http://schemas.openxmlformats.org/officeDocument/2006/relationships/slideLayout" Target="../slideLayouts/slideLayout8.xml"/><Relationship Id="rId6" Type="http://schemas.openxmlformats.org/officeDocument/2006/relationships/hyperlink" Target="https://ro.wikipedia.org/wiki/Slavi" TargetMode="External"/><Relationship Id="rId11" Type="http://schemas.openxmlformats.org/officeDocument/2006/relationships/hyperlink" Target="https://ro.wikipedia.org/wiki/Genocid" TargetMode="External"/><Relationship Id="rId5" Type="http://schemas.openxmlformats.org/officeDocument/2006/relationships/hyperlink" Target="https://ro.wikipedia.org/wiki/Romi" TargetMode="External"/><Relationship Id="rId15" Type="http://schemas.openxmlformats.org/officeDocument/2006/relationships/hyperlink" Target="https://ro.wikipedia.org/wiki/Opera%C8%9Biunea_Keelhaul" TargetMode="External"/><Relationship Id="rId10" Type="http://schemas.openxmlformats.org/officeDocument/2006/relationships/hyperlink" Target="https://ro.wikipedia.org/wiki/Auschwitz" TargetMode="External"/><Relationship Id="rId19" Type="http://schemas.openxmlformats.org/officeDocument/2006/relationships/hyperlink" Target="https://ro.wikipedia.org/wiki/%C8%9A%C4%83rile_baltice" TargetMode="External"/><Relationship Id="rId4" Type="http://schemas.openxmlformats.org/officeDocument/2006/relationships/hyperlink" Target="https://ro.wikipedia.org/wiki/Procesele_de_la_N%C3%BCrnberg" TargetMode="External"/><Relationship Id="rId9" Type="http://schemas.openxmlformats.org/officeDocument/2006/relationships/hyperlink" Target="https://ro.wikipedia.org/wiki/Lag%C4%83r_de_exterminare" TargetMode="External"/><Relationship Id="rId14" Type="http://schemas.openxmlformats.org/officeDocument/2006/relationships/hyperlink" Target="https://ro.wikipedia.org/wiki/Austri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ro.wikipedia.org/wiki/27_aprilie" TargetMode="External"/><Relationship Id="rId13" Type="http://schemas.openxmlformats.org/officeDocument/2006/relationships/hyperlink" Target="https://ro.wikipedia.org/wiki/28_aprilie" TargetMode="External"/><Relationship Id="rId18" Type="http://schemas.openxmlformats.org/officeDocument/2006/relationships/hyperlink" Target="https://ro.wikipedia.org/wiki/F%C3%BChrerbunker" TargetMode="External"/><Relationship Id="rId26" Type="http://schemas.openxmlformats.org/officeDocument/2006/relationships/hyperlink" Target="https://ro.wikipedia.org/w/index.php?title=Ludwig_von_Krosigk&amp;action=edit&amp;redlink=1" TargetMode="External"/><Relationship Id="rId3" Type="http://schemas.openxmlformats.org/officeDocument/2006/relationships/hyperlink" Target="https://ro.wikipedia.org/wiki/Uniunea_Sovietic%C4%83" TargetMode="External"/><Relationship Id="rId21" Type="http://schemas.openxmlformats.org/officeDocument/2006/relationships/hyperlink" Target="https://ro.wikipedia.org/w/index.php?title=Reichspr%C3%A4sident&amp;action=edit&amp;redlink=1" TargetMode="External"/><Relationship Id="rId34" Type="http://schemas.openxmlformats.org/officeDocument/2006/relationships/hyperlink" Target="https://ro.wikipedia.org/wiki/Bernard_Law_Montgomery" TargetMode="External"/><Relationship Id="rId7" Type="http://schemas.openxmlformats.org/officeDocument/2006/relationships/hyperlink" Target="https://ro.wikipedia.org/w/index.php?title=%C3%8Ent%C3%A2lnirea_de_pe_Elba&amp;action=edit&amp;redlink=1" TargetMode="External"/><Relationship Id="rId12" Type="http://schemas.openxmlformats.org/officeDocument/2006/relationships/hyperlink" Target="https://ro.wikipedia.org/wiki/Mi%C8%99carea_italian%C4%83_de_rezisten%C8%9B%C4%83" TargetMode="External"/><Relationship Id="rId17" Type="http://schemas.openxmlformats.org/officeDocument/2006/relationships/hyperlink" Target="https://ro.wikipedia.org/wiki/Eva_Braun" TargetMode="External"/><Relationship Id="rId25" Type="http://schemas.openxmlformats.org/officeDocument/2006/relationships/hyperlink" Target="https://ro.wikipedia.org/wiki/1945" TargetMode="External"/><Relationship Id="rId33" Type="http://schemas.openxmlformats.org/officeDocument/2006/relationships/hyperlink" Target="https://ro.wikipedia.org/wiki/4_mai" TargetMode="External"/><Relationship Id="rId2" Type="http://schemas.openxmlformats.org/officeDocument/2006/relationships/hyperlink" Target="https://ro.wikipedia.org/wiki/25_aprilie" TargetMode="External"/><Relationship Id="rId16" Type="http://schemas.openxmlformats.org/officeDocument/2006/relationships/hyperlink" Target="https://ro.wikipedia.org/wiki/Adolf_Hitler" TargetMode="External"/><Relationship Id="rId20" Type="http://schemas.openxmlformats.org/officeDocument/2006/relationships/hyperlink" Target="https://ro.wikipedia.org/wiki/Karl_D%C3%B6nitz" TargetMode="External"/><Relationship Id="rId29" Type="http://schemas.openxmlformats.org/officeDocument/2006/relationships/hyperlink" Target="https://ro.wikipedia.org/wiki/Capitulare_necondi%C8%9Bionat%C4%83" TargetMode="External"/><Relationship Id="rId1" Type="http://schemas.openxmlformats.org/officeDocument/2006/relationships/slideLayout" Target="../slideLayouts/slideLayout7.xml"/><Relationship Id="rId6" Type="http://schemas.openxmlformats.org/officeDocument/2006/relationships/hyperlink" Target="https://ro.wikipedia.org/wiki/Elba" TargetMode="External"/><Relationship Id="rId11" Type="http://schemas.openxmlformats.org/officeDocument/2006/relationships/hyperlink" Target="https://ro.wikipedia.org/wiki/Benito_Mussolini" TargetMode="External"/><Relationship Id="rId24" Type="http://schemas.openxmlformats.org/officeDocument/2006/relationships/hyperlink" Target="https://ro.wikipedia.org/wiki/1_mai" TargetMode="External"/><Relationship Id="rId32" Type="http://schemas.openxmlformats.org/officeDocument/2006/relationships/hyperlink" Target="https://ro.wikipedia.org/wiki/Vasili_Ciuikov" TargetMode="External"/><Relationship Id="rId5" Type="http://schemas.openxmlformats.org/officeDocument/2006/relationships/hyperlink" Target="https://ro.wikipedia.org/wiki/Torgau" TargetMode="External"/><Relationship Id="rId15" Type="http://schemas.openxmlformats.org/officeDocument/2006/relationships/hyperlink" Target="https://ro.wikipedia.org/wiki/B%C4%83t%C4%83lia_Berlinului" TargetMode="External"/><Relationship Id="rId23" Type="http://schemas.openxmlformats.org/officeDocument/2006/relationships/hyperlink" Target="https://ro.wikipedia.org/w/index.php?title=Cancelar_al_Germaniei&amp;action=edit&amp;redlink=1" TargetMode="External"/><Relationship Id="rId28" Type="http://schemas.openxmlformats.org/officeDocument/2006/relationships/hyperlink" Target="https://ro.wikipedia.org/w/index.php?title=Pace_separat%C4%83&amp;action=edit&amp;redlink=1" TargetMode="External"/><Relationship Id="rId10" Type="http://schemas.openxmlformats.org/officeDocument/2006/relationships/hyperlink" Target="https://ro.wikipedia.org/wiki/Milano" TargetMode="External"/><Relationship Id="rId19" Type="http://schemas.openxmlformats.org/officeDocument/2006/relationships/hyperlink" Target="https://ro.wikipedia.org/w/index.php?title=Testamentul_lui_Adolf_Hitler&amp;action=edit&amp;redlink=1" TargetMode="External"/><Relationship Id="rId31" Type="http://schemas.openxmlformats.org/officeDocument/2006/relationships/hyperlink" Target="https://ro.wikipedia.org/wiki/Armata_Ro%C8%99ie" TargetMode="External"/><Relationship Id="rId4" Type="http://schemas.openxmlformats.org/officeDocument/2006/relationships/hyperlink" Target="https://ro.wikipedia.org/wiki/Statele_Unite_ale_Americii" TargetMode="External"/><Relationship Id="rId9" Type="http://schemas.openxmlformats.org/officeDocument/2006/relationships/hyperlink" Target="https://ro.wikipedia.org/wiki/Alia%C8%9Bii_din_al_doilea_r%C4%83zboi_mondial" TargetMode="External"/><Relationship Id="rId14" Type="http://schemas.openxmlformats.org/officeDocument/2006/relationships/hyperlink" Target="https://ro.wikipedia.org/wiki/30_aprilie" TargetMode="External"/><Relationship Id="rId22" Type="http://schemas.openxmlformats.org/officeDocument/2006/relationships/hyperlink" Target="https://ro.wikipedia.org/wiki/Joseph_Goebbels" TargetMode="External"/><Relationship Id="rId27" Type="http://schemas.openxmlformats.org/officeDocument/2006/relationships/hyperlink" Target="https://ro.wikipedia.org/wiki/Alia%C8%9Bii_occidentali" TargetMode="External"/><Relationship Id="rId30" Type="http://schemas.openxmlformats.org/officeDocument/2006/relationships/hyperlink" Target="https://ro.wikipedia.org/wiki/2_mai"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ro.wikipedia.org/w/index.php?title=Martin_Mutschmann&amp;action=edit&amp;redlink=1" TargetMode="External"/><Relationship Id="rId13" Type="http://schemas.openxmlformats.org/officeDocument/2006/relationships/hyperlink" Target="https://ro.wikipedia.org/wiki/Dwight_D._Eisenhower" TargetMode="External"/><Relationship Id="rId3" Type="http://schemas.openxmlformats.org/officeDocument/2006/relationships/hyperlink" Target="https://ro.wikipedia.org/wiki/U-boat" TargetMode="External"/><Relationship Id="rId7" Type="http://schemas.openxmlformats.org/officeDocument/2006/relationships/hyperlink" Target="https://ro.wikipedia.org/wiki/Dresda" TargetMode="External"/><Relationship Id="rId12" Type="http://schemas.openxmlformats.org/officeDocument/2006/relationships/hyperlink" Target="https://ro.wikipedia.org/wiki/Rheims" TargetMode="External"/><Relationship Id="rId2" Type="http://schemas.openxmlformats.org/officeDocument/2006/relationships/hyperlink" Target="https://ro.wikipedia.org/wiki/5_mai" TargetMode="External"/><Relationship Id="rId1" Type="http://schemas.openxmlformats.org/officeDocument/2006/relationships/slideLayout" Target="../slideLayouts/slideLayout7.xml"/><Relationship Id="rId6" Type="http://schemas.openxmlformats.org/officeDocument/2006/relationships/hyperlink" Target="https://ro.wikipedia.org/wiki/Bernhard_de_Lippe-Biesterfeld" TargetMode="External"/><Relationship Id="rId11" Type="http://schemas.openxmlformats.org/officeDocument/2006/relationships/hyperlink" Target="https://ro.wikipedia.org/wiki/Alfred_Jodl" TargetMode="External"/><Relationship Id="rId5" Type="http://schemas.openxmlformats.org/officeDocument/2006/relationships/hyperlink" Target="https://ro.wikipedia.org/wiki/Inn" TargetMode="External"/><Relationship Id="rId10" Type="http://schemas.openxmlformats.org/officeDocument/2006/relationships/hyperlink" Target="https://ro.wikipedia.org/wiki/Breslau" TargetMode="External"/><Relationship Id="rId4" Type="http://schemas.openxmlformats.org/officeDocument/2006/relationships/hyperlink" Target="https://ro.wikipedia.org/wiki/Boemia" TargetMode="External"/><Relationship Id="rId9" Type="http://schemas.openxmlformats.org/officeDocument/2006/relationships/hyperlink" Target="https://ro.wikipedia.org/wiki/6_mai" TargetMode="External"/><Relationship Id="rId14" Type="http://schemas.openxmlformats.org/officeDocument/2006/relationships/hyperlink" Target="https://ro.wikipedia.org/wiki/Flensbu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6D99C181-DBE7-49BD-976D-58BE0CFB66A3}"/>
              </a:ext>
            </a:extLst>
          </p:cNvPr>
          <p:cNvSpPr>
            <a:spLocks noGrp="1"/>
          </p:cNvSpPr>
          <p:nvPr>
            <p:ph type="ctrTitle"/>
          </p:nvPr>
        </p:nvSpPr>
        <p:spPr>
          <a:xfrm>
            <a:off x="4329345" y="596915"/>
            <a:ext cx="6575118" cy="1965051"/>
          </a:xfrm>
        </p:spPr>
        <p:txBody>
          <a:bodyPr>
            <a:noAutofit/>
          </a:bodyPr>
          <a:lstStyle/>
          <a:p>
            <a:r>
              <a:rPr lang="en-US" sz="5400" i="1" u="sng" dirty="0" err="1">
                <a:latin typeface="Times New Roman" panose="02020603050405020304" pitchFamily="18" charset="0"/>
                <a:cs typeface="Times New Roman" panose="02020603050405020304" pitchFamily="18" charset="0"/>
              </a:rPr>
              <a:t>Tripla</a:t>
            </a:r>
            <a:r>
              <a:rPr lang="en-US" sz="5400" i="1" u="sng" dirty="0">
                <a:latin typeface="Times New Roman" panose="02020603050405020304" pitchFamily="18" charset="0"/>
                <a:cs typeface="Times New Roman" panose="02020603050405020304" pitchFamily="18" charset="0"/>
              </a:rPr>
              <a:t> </a:t>
            </a:r>
            <a:r>
              <a:rPr lang="en-US" sz="5400" i="1" u="sng" dirty="0" err="1">
                <a:latin typeface="Times New Roman" panose="02020603050405020304" pitchFamily="18" charset="0"/>
                <a:cs typeface="Times New Roman" panose="02020603050405020304" pitchFamily="18" charset="0"/>
              </a:rPr>
              <a:t>semnificatie</a:t>
            </a:r>
            <a:r>
              <a:rPr lang="en-US" sz="5400" i="1" u="sng" dirty="0">
                <a:latin typeface="Times New Roman" panose="02020603050405020304" pitchFamily="18" charset="0"/>
                <a:cs typeface="Times New Roman" panose="02020603050405020304" pitchFamily="18" charset="0"/>
              </a:rPr>
              <a:t> a </a:t>
            </a:r>
            <a:r>
              <a:rPr lang="en-US" sz="5400" i="1" u="sng" dirty="0" err="1">
                <a:latin typeface="Times New Roman" panose="02020603050405020304" pitchFamily="18" charset="0"/>
                <a:cs typeface="Times New Roman" panose="02020603050405020304" pitchFamily="18" charset="0"/>
              </a:rPr>
              <a:t>zilei</a:t>
            </a:r>
            <a:r>
              <a:rPr lang="en-US" sz="5400" i="1" u="sng" dirty="0">
                <a:latin typeface="Times New Roman" panose="02020603050405020304" pitchFamily="18" charset="0"/>
                <a:cs typeface="Times New Roman" panose="02020603050405020304" pitchFamily="18" charset="0"/>
              </a:rPr>
              <a:t> de 9 </a:t>
            </a:r>
            <a:r>
              <a:rPr lang="en-US" sz="5400" i="1" u="sng" dirty="0" err="1">
                <a:latin typeface="Times New Roman" panose="02020603050405020304" pitchFamily="18" charset="0"/>
                <a:cs typeface="Times New Roman" panose="02020603050405020304" pitchFamily="18" charset="0"/>
              </a:rPr>
              <a:t>mai</a:t>
            </a:r>
            <a:endParaRPr lang="ro-RO" sz="5400" i="1" u="sng" dirty="0">
              <a:latin typeface="Times New Roman" panose="02020603050405020304" pitchFamily="18" charset="0"/>
              <a:cs typeface="Times New Roman" panose="02020603050405020304" pitchFamily="18" charset="0"/>
            </a:endParaRPr>
          </a:p>
        </p:txBody>
      </p:sp>
      <p:pic>
        <p:nvPicPr>
          <p:cNvPr id="5" name="Imagine 4">
            <a:extLst>
              <a:ext uri="{FF2B5EF4-FFF2-40B4-BE49-F238E27FC236}">
                <a16:creationId xmlns:a16="http://schemas.microsoft.com/office/drawing/2014/main" xmlns="" id="{8D676C27-4E97-412B-96F7-833A7D07A30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4660" y="625750"/>
            <a:ext cx="2087733" cy="16382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Imagine 6">
            <a:extLst>
              <a:ext uri="{FF2B5EF4-FFF2-40B4-BE49-F238E27FC236}">
                <a16:creationId xmlns:a16="http://schemas.microsoft.com/office/drawing/2014/main" xmlns="" id="{27FD1C46-E12A-4A27-BE09-D9F80B3824D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4660" y="2955652"/>
            <a:ext cx="2445938" cy="1638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5" name="Imagine 14">
            <a:extLst>
              <a:ext uri="{FF2B5EF4-FFF2-40B4-BE49-F238E27FC236}">
                <a16:creationId xmlns:a16="http://schemas.microsoft.com/office/drawing/2014/main" xmlns="" id="{9DC8576A-8E5A-4DC7-8883-022A6D2ED03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55870" y="2756870"/>
            <a:ext cx="2940130" cy="1638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Imagine 16">
            <a:extLst>
              <a:ext uri="{FF2B5EF4-FFF2-40B4-BE49-F238E27FC236}">
                <a16:creationId xmlns:a16="http://schemas.microsoft.com/office/drawing/2014/main" xmlns="" id="{735051F2-B005-4AE0-A214-F8106AB38C7C}"/>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797033" y="347420"/>
            <a:ext cx="3064623" cy="1667134"/>
          </a:xfrm>
          <a:prstGeom prst="rect">
            <a:avLst/>
          </a:prstGeom>
          <a:ln>
            <a:noFill/>
          </a:ln>
          <a:effectLst>
            <a:softEdge rad="112500"/>
          </a:effectLst>
        </p:spPr>
      </p:pic>
    </p:spTree>
    <p:extLst>
      <p:ext uri="{BB962C8B-B14F-4D97-AF65-F5344CB8AC3E}">
        <p14:creationId xmlns:p14="http://schemas.microsoft.com/office/powerpoint/2010/main" xmlns="" val="1511534140"/>
      </p:ext>
    </p:ext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xmlns="" id="{4BFC92AF-EEC0-4696-BBD6-7E87C4067E31}"/>
              </a:ext>
            </a:extLst>
          </p:cNvPr>
          <p:cNvSpPr txBox="1"/>
          <p:nvPr/>
        </p:nvSpPr>
        <p:spPr>
          <a:xfrm>
            <a:off x="106017" y="92765"/>
            <a:ext cx="6480313" cy="5078313"/>
          </a:xfrm>
          <a:prstGeom prst="rect">
            <a:avLst/>
          </a:prstGeom>
          <a:noFill/>
        </p:spPr>
        <p:txBody>
          <a:bodyPr wrap="square" rtlCol="0">
            <a:spAutoFit/>
          </a:bodyPr>
          <a:lstStyle/>
          <a:p>
            <a:pPr algn="l"/>
            <a:r>
              <a:rPr lang="en-US" sz="1800" b="0" i="0" dirty="0">
                <a:solidFill>
                  <a:srgbClr val="202122"/>
                </a:solidFill>
                <a:effectLst/>
                <a:latin typeface="Times New Roman" panose="02020603050405020304" pitchFamily="18" charset="0"/>
                <a:cs typeface="Times New Roman" panose="02020603050405020304" pitchFamily="18" charset="0"/>
              </a:rPr>
              <a:t>La </a:t>
            </a:r>
            <a:r>
              <a:rPr lang="en-US" sz="1800" b="0" i="0" dirty="0" err="1">
                <a:solidFill>
                  <a:srgbClr val="202122"/>
                </a:solidFill>
                <a:effectLst/>
                <a:latin typeface="Times New Roman" panose="02020603050405020304" pitchFamily="18" charset="0"/>
                <a:cs typeface="Times New Roman" panose="02020603050405020304" pitchFamily="18" charset="0"/>
              </a:rPr>
              <a:t>ora</a:t>
            </a:r>
            <a:r>
              <a:rPr lang="en-US" sz="1800" b="0" i="0" dirty="0">
                <a:solidFill>
                  <a:srgbClr val="202122"/>
                </a:solidFill>
                <a:effectLst/>
                <a:latin typeface="Times New Roman" panose="02020603050405020304" pitchFamily="18" charset="0"/>
                <a:cs typeface="Times New Roman" panose="02020603050405020304" pitchFamily="18" charset="0"/>
              </a:rPr>
              <a:t> 02:41 a </a:t>
            </a:r>
            <a:r>
              <a:rPr lang="en-US" sz="1800" b="0" i="0" dirty="0" err="1">
                <a:solidFill>
                  <a:srgbClr val="202122"/>
                </a:solidFill>
                <a:effectLst/>
                <a:latin typeface="Times New Roman" panose="02020603050405020304" pitchFamily="18" charset="0"/>
                <a:cs typeface="Times New Roman" panose="02020603050405020304" pitchFamily="18" charset="0"/>
              </a:rPr>
              <a:t>zilei</a:t>
            </a:r>
            <a:r>
              <a:rPr lang="en-US" sz="1800" b="0" i="0" dirty="0">
                <a:solidFill>
                  <a:srgbClr val="202122"/>
                </a:solidFill>
                <a:effectLst/>
                <a:latin typeface="Times New Roman" panose="02020603050405020304" pitchFamily="18" charset="0"/>
                <a:cs typeface="Times New Roman" panose="02020603050405020304" pitchFamily="18" charset="0"/>
              </a:rPr>
              <a:t> de </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2" tooltip="7 mai"/>
              </a:rPr>
              <a:t>7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2" tooltip="7 mai"/>
              </a:rPr>
              <a:t>mai</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3" tooltip="1945"/>
              </a:rPr>
              <a:t>1945</a:t>
            </a:r>
            <a:r>
              <a:rPr lang="en-US" sz="1800" b="0" i="0" dirty="0">
                <a:solidFill>
                  <a:srgbClr val="202122"/>
                </a:solidFill>
                <a:effectLst/>
                <a:latin typeface="Times New Roman" panose="02020603050405020304" pitchFamily="18" charset="0"/>
                <a:cs typeface="Times New Roman" panose="02020603050405020304" pitchFamily="18" charset="0"/>
              </a:rPr>
              <a:t>, la </a:t>
            </a:r>
            <a:r>
              <a:rPr lang="en-US" sz="1800" b="0" i="0" dirty="0" err="1">
                <a:solidFill>
                  <a:srgbClr val="202122"/>
                </a:solidFill>
                <a:effectLst/>
                <a:latin typeface="Times New Roman" panose="02020603050405020304" pitchFamily="18" charset="0"/>
                <a:cs typeface="Times New Roman" panose="02020603050405020304" pitchFamily="18" charset="0"/>
              </a:rPr>
              <a:t>sediul</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Bătălia Berlinului"/>
              </a:rPr>
              <a:t>Cartierului</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4" tooltip="Bătălia Berlinului"/>
              </a:rPr>
              <a:t> General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Bătălia Berlinului"/>
              </a:rPr>
              <a:t>Suprem</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4" tooltip="Bătălia Berlinului"/>
              </a:rPr>
              <a:t> al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Bătălia Berlinului"/>
              </a:rPr>
              <a:t>Forțelor</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4" tooltip="Bătălia Berlinului"/>
              </a:rPr>
              <a:t>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Bătălia Berlinului"/>
              </a:rPr>
              <a:t>Expediționare</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4" tooltip="Bătălia Berlinului"/>
              </a:rPr>
              <a:t>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Bătălia Berlinului"/>
              </a:rPr>
              <a:t>Aliate</a:t>
            </a:r>
            <a:r>
              <a:rPr lang="en-US" sz="1800" b="0" i="0" dirty="0">
                <a:solidFill>
                  <a:srgbClr val="202122"/>
                </a:solidFill>
                <a:effectLst/>
                <a:latin typeface="Times New Roman" panose="02020603050405020304" pitchFamily="18" charset="0"/>
                <a:cs typeface="Times New Roman" panose="02020603050405020304" pitchFamily="18" charset="0"/>
              </a:rPr>
              <a:t> din </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5" tooltip="Rheims"/>
              </a:rPr>
              <a:t>Rheims</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6" tooltip="Franța"/>
              </a:rPr>
              <a:t>Franța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șeful</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7" tooltip="30 aprilie"/>
              </a:rPr>
              <a:t>OKW –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7" tooltip="30 aprilie"/>
              </a:rPr>
              <a:t>Comandamentul</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7" tooltip="30 aprilie"/>
              </a:rPr>
              <a:t>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7" tooltip="30 aprilie"/>
              </a:rPr>
              <a:t>Suprem</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7" tooltip="30 aprilie"/>
              </a:rPr>
              <a:t> al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7" tooltip="30 aprilie"/>
              </a:rPr>
              <a:t>Armatei</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7" tooltip="30 aprilie"/>
              </a:rPr>
              <a:t> Germane</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generalul</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8" tooltip="Alfred Jodl"/>
              </a:rPr>
              <a:t>Alfred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8" tooltip="Alfred Jodl"/>
              </a:rPr>
              <a:t>Jodl</a:t>
            </a:r>
            <a:r>
              <a:rPr lang="en-US" sz="1800" b="0" i="0" dirty="0">
                <a:solidFill>
                  <a:srgbClr val="202122"/>
                </a:solidFill>
                <a:effectLst/>
                <a:latin typeface="Times New Roman" panose="02020603050405020304" pitchFamily="18" charset="0"/>
                <a:cs typeface="Times New Roman" panose="02020603050405020304" pitchFamily="18" charset="0"/>
              </a:rPr>
              <a:t>, a </a:t>
            </a:r>
            <a:r>
              <a:rPr lang="en-US" sz="1800" b="0" i="0" dirty="0" err="1">
                <a:solidFill>
                  <a:srgbClr val="202122"/>
                </a:solidFill>
                <a:effectLst/>
                <a:latin typeface="Times New Roman" panose="02020603050405020304" pitchFamily="18" charset="0"/>
                <a:cs typeface="Times New Roman" panose="02020603050405020304" pitchFamily="18" charset="0"/>
              </a:rPr>
              <a:t>semnat</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BA0000"/>
                </a:solidFill>
                <a:effectLst/>
                <a:latin typeface="Times New Roman" panose="02020603050405020304" pitchFamily="18" charset="0"/>
                <a:cs typeface="Times New Roman" panose="02020603050405020304" pitchFamily="18" charset="0"/>
                <a:hlinkClick r:id="rId9" tooltip="Documentul capitulării Germaniei, 1945 — pagină inexistentă"/>
              </a:rPr>
              <a:t>documentele</a:t>
            </a:r>
            <a:r>
              <a:rPr lang="en-US" sz="1800" b="0" i="0" u="none" strike="noStrike" dirty="0">
                <a:solidFill>
                  <a:srgbClr val="BA0000"/>
                </a:solidFill>
                <a:effectLst/>
                <a:latin typeface="Times New Roman" panose="02020603050405020304" pitchFamily="18" charset="0"/>
                <a:cs typeface="Times New Roman" panose="02020603050405020304" pitchFamily="18" charset="0"/>
                <a:hlinkClick r:id="rId9" tooltip="Documentul capitulării Germaniei, 1945 — pagină inexistentă"/>
              </a:rPr>
              <a:t> </a:t>
            </a:r>
            <a:r>
              <a:rPr lang="en-US" sz="1800" b="0" i="0" u="none" strike="noStrike" dirty="0" err="1">
                <a:solidFill>
                  <a:srgbClr val="BA0000"/>
                </a:solidFill>
                <a:effectLst/>
                <a:latin typeface="Times New Roman" panose="02020603050405020304" pitchFamily="18" charset="0"/>
                <a:cs typeface="Times New Roman" panose="02020603050405020304" pitchFamily="18" charset="0"/>
                <a:hlinkClick r:id="rId9" tooltip="Documentul capitulării Germaniei, 1945 — pagină inexistentă"/>
              </a:rPr>
              <a:t>capitulării</a:t>
            </a:r>
            <a:r>
              <a:rPr lang="en-US" sz="1800" b="0" i="0" u="none" strike="noStrike" dirty="0">
                <a:solidFill>
                  <a:srgbClr val="BA0000"/>
                </a:solidFill>
                <a:effectLst/>
                <a:latin typeface="Times New Roman" panose="02020603050405020304" pitchFamily="18" charset="0"/>
                <a:cs typeface="Times New Roman" panose="02020603050405020304" pitchFamily="18" charset="0"/>
                <a:hlinkClick r:id="rId9" tooltip="Documentul capitulării Germaniei, 1945 — pagină inexistentă"/>
              </a:rPr>
              <a:t> </a:t>
            </a:r>
            <a:r>
              <a:rPr lang="en-US" sz="1800" b="0" i="0" u="none" strike="noStrike" dirty="0" err="1">
                <a:solidFill>
                  <a:srgbClr val="BA0000"/>
                </a:solidFill>
                <a:effectLst/>
                <a:latin typeface="Times New Roman" panose="02020603050405020304" pitchFamily="18" charset="0"/>
                <a:cs typeface="Times New Roman" panose="02020603050405020304" pitchFamily="18" charset="0"/>
                <a:hlinkClick r:id="rId9" tooltip="Documentul capitulării Germaniei, 1945 — pagină inexistentă"/>
              </a:rPr>
              <a:t>necondiționate</a:t>
            </a:r>
            <a:r>
              <a:rPr lang="en-US" sz="1800" b="0" i="0" u="none" strike="noStrike" dirty="0">
                <a:solidFill>
                  <a:srgbClr val="BA0000"/>
                </a:solidFill>
                <a:effectLst/>
                <a:latin typeface="Times New Roman" panose="02020603050405020304" pitchFamily="18" charset="0"/>
                <a:cs typeface="Times New Roman" panose="02020603050405020304" pitchFamily="18" charset="0"/>
                <a:hlinkClick r:id="rId9" tooltip="Documentul capitulării Germaniei, 1945 — pagină inexistentă"/>
              </a:rPr>
              <a:t> a </a:t>
            </a:r>
            <a:r>
              <a:rPr lang="en-US" sz="1800" b="0" i="0" u="none" strike="noStrike" dirty="0" err="1">
                <a:solidFill>
                  <a:srgbClr val="BA0000"/>
                </a:solidFill>
                <a:effectLst/>
                <a:latin typeface="Times New Roman" panose="02020603050405020304" pitchFamily="18" charset="0"/>
                <a:cs typeface="Times New Roman" panose="02020603050405020304" pitchFamily="18" charset="0"/>
                <a:hlinkClick r:id="rId9" tooltip="Documentul capitulării Germaniei, 1945 — pagină inexistentă"/>
              </a:rPr>
              <a:t>tuturor</a:t>
            </a:r>
            <a:r>
              <a:rPr lang="en-US" sz="1800" b="0" i="0" u="none" strike="noStrike" dirty="0">
                <a:solidFill>
                  <a:srgbClr val="BA0000"/>
                </a:solidFill>
                <a:effectLst/>
                <a:latin typeface="Times New Roman" panose="02020603050405020304" pitchFamily="18" charset="0"/>
                <a:cs typeface="Times New Roman" panose="02020603050405020304" pitchFamily="18" charset="0"/>
                <a:hlinkClick r:id="rId9" tooltip="Documentul capitulării Germaniei, 1945 — pagină inexistentă"/>
              </a:rPr>
              <a:t> </a:t>
            </a:r>
            <a:r>
              <a:rPr lang="en-US" sz="1800" b="0" i="0" u="none" strike="noStrike" dirty="0" err="1">
                <a:solidFill>
                  <a:srgbClr val="BA0000"/>
                </a:solidFill>
                <a:effectLst/>
                <a:latin typeface="Times New Roman" panose="02020603050405020304" pitchFamily="18" charset="0"/>
                <a:cs typeface="Times New Roman" panose="02020603050405020304" pitchFamily="18" charset="0"/>
                <a:hlinkClick r:id="rId9" tooltip="Documentul capitulării Germaniei, 1945 — pagină inexistentă"/>
              </a:rPr>
              <a:t>forțelor</a:t>
            </a:r>
            <a:r>
              <a:rPr lang="en-US" sz="1800" b="0" i="0" u="none" strike="noStrike" dirty="0">
                <a:solidFill>
                  <a:srgbClr val="BA0000"/>
                </a:solidFill>
                <a:effectLst/>
                <a:latin typeface="Times New Roman" panose="02020603050405020304" pitchFamily="18" charset="0"/>
                <a:cs typeface="Times New Roman" panose="02020603050405020304" pitchFamily="18" charset="0"/>
                <a:hlinkClick r:id="rId9" tooltip="Documentul capitulării Germaniei, 1945 — pagină inexistentă"/>
              </a:rPr>
              <a:t> germane</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în</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fața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Aliaților</a:t>
            </a:r>
            <a:r>
              <a:rPr lang="en-US" sz="1800" b="0" i="0" dirty="0">
                <a:solidFill>
                  <a:srgbClr val="202122"/>
                </a:solidFill>
                <a:effectLst/>
                <a:latin typeface="Times New Roman" panose="02020603050405020304" pitchFamily="18" charset="0"/>
                <a:cs typeface="Times New Roman" panose="02020603050405020304" pitchFamily="18" charset="0"/>
              </a:rPr>
              <a:t>.</a:t>
            </a:r>
            <a:r>
              <a:rPr lang="en-US" sz="1800" b="0" i="0" u="none" strike="noStrike" baseline="30000" dirty="0">
                <a:solidFill>
                  <a:srgbClr val="0645AD"/>
                </a:solidFill>
                <a:effectLst/>
                <a:latin typeface="Times New Roman" panose="02020603050405020304" pitchFamily="18" charset="0"/>
                <a:cs typeface="Times New Roman" panose="02020603050405020304" pitchFamily="18" charset="0"/>
                <a:hlinkClick r:id="rId10"/>
              </a:rPr>
              <a:t>[9]</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Acest</a:t>
            </a:r>
            <a:r>
              <a:rPr lang="en-US" sz="1800" b="0" i="0" dirty="0">
                <a:solidFill>
                  <a:srgbClr val="202122"/>
                </a:solidFill>
                <a:effectLst/>
                <a:latin typeface="Times New Roman" panose="02020603050405020304" pitchFamily="18" charset="0"/>
                <a:cs typeface="Times New Roman" panose="02020603050405020304" pitchFamily="18" charset="0"/>
              </a:rPr>
              <a:t> document </a:t>
            </a:r>
            <a:r>
              <a:rPr lang="en-US" sz="1800" b="0" i="0" dirty="0" err="1">
                <a:solidFill>
                  <a:srgbClr val="202122"/>
                </a:solidFill>
                <a:effectLst/>
                <a:latin typeface="Times New Roman" panose="02020603050405020304" pitchFamily="18" charset="0"/>
                <a:cs typeface="Times New Roman" panose="02020603050405020304" pitchFamily="18" charset="0"/>
              </a:rPr>
              <a:t>includea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fraza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Toate</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forțele</a:t>
            </a:r>
            <a:r>
              <a:rPr lang="en-US" sz="1800" b="0" i="0" dirty="0">
                <a:solidFill>
                  <a:srgbClr val="202122"/>
                </a:solidFill>
                <a:effectLst/>
                <a:latin typeface="Times New Roman" panose="02020603050405020304" pitchFamily="18" charset="0"/>
                <a:cs typeface="Times New Roman" panose="02020603050405020304" pitchFamily="18" charset="0"/>
              </a:rPr>
              <a:t> sub </a:t>
            </a:r>
            <a:r>
              <a:rPr lang="en-US" sz="1800" b="0" i="0" dirty="0" err="1">
                <a:solidFill>
                  <a:srgbClr val="202122"/>
                </a:solidFill>
                <a:effectLst/>
                <a:latin typeface="Times New Roman" panose="02020603050405020304" pitchFamily="18" charset="0"/>
                <a:cs typeface="Times New Roman" panose="02020603050405020304" pitchFamily="18" charset="0"/>
              </a:rPr>
              <a:t>controlul</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german</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să</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înceteze</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operațiunile</a:t>
            </a:r>
            <a:r>
              <a:rPr lang="en-US" sz="1800" b="0" i="0" dirty="0">
                <a:solidFill>
                  <a:srgbClr val="202122"/>
                </a:solidFill>
                <a:effectLst/>
                <a:latin typeface="Times New Roman" panose="02020603050405020304" pitchFamily="18" charset="0"/>
                <a:cs typeface="Times New Roman" panose="02020603050405020304" pitchFamily="18" charset="0"/>
              </a:rPr>
              <a:t> active la </a:t>
            </a:r>
            <a:r>
              <a:rPr lang="en-US" sz="1800" b="0" i="0" dirty="0" err="1">
                <a:solidFill>
                  <a:srgbClr val="202122"/>
                </a:solidFill>
                <a:effectLst/>
                <a:latin typeface="Times New Roman" panose="02020603050405020304" pitchFamily="18" charset="0"/>
                <a:cs typeface="Times New Roman" panose="02020603050405020304" pitchFamily="18" charset="0"/>
              </a:rPr>
              <a:t>orele</a:t>
            </a:r>
            <a:r>
              <a:rPr lang="en-US" sz="1800" b="0" i="0" dirty="0">
                <a:solidFill>
                  <a:srgbClr val="202122"/>
                </a:solidFill>
                <a:effectLst/>
                <a:latin typeface="Times New Roman" panose="02020603050405020304" pitchFamily="18" charset="0"/>
                <a:cs typeface="Times New Roman" panose="02020603050405020304" pitchFamily="18" charset="0"/>
              </a:rPr>
              <a:t> 23:01 </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11" tooltip="Comisia Aliată de Control"/>
              </a:rPr>
              <a:t>Ora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11" tooltip="Comisia Aliată de Control"/>
              </a:rPr>
              <a:t>Europei</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11" tooltip="Comisia Aliată de Control"/>
              </a:rPr>
              <a:t> Centrale (OEC)</a:t>
            </a:r>
            <a:r>
              <a:rPr lang="en-US" sz="1800" b="0" i="0" dirty="0">
                <a:solidFill>
                  <a:srgbClr val="202122"/>
                </a:solidFill>
                <a:effectLst/>
                <a:latin typeface="Times New Roman" panose="02020603050405020304" pitchFamily="18" charset="0"/>
                <a:cs typeface="Times New Roman" panose="02020603050405020304" pitchFamily="18" charset="0"/>
              </a:rPr>
              <a:t> pe </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12"/>
              </a:rPr>
              <a:t>8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12"/>
              </a:rPr>
              <a:t>mai</a:t>
            </a:r>
            <a:r>
              <a:rPr lang="en-US" sz="1800" b="0" i="0" dirty="0">
                <a:solidFill>
                  <a:srgbClr val="202122"/>
                </a:solidFill>
                <a:effectLst/>
                <a:latin typeface="Times New Roman" panose="02020603050405020304" pitchFamily="18" charset="0"/>
                <a:cs typeface="Times New Roman" panose="02020603050405020304" pitchFamily="18" charset="0"/>
              </a:rPr>
              <a:t> 1945</a:t>
            </a:r>
            <a:r>
              <a:rPr lang="en-US" sz="1800" b="0" i="0" dirty="0" smtClean="0">
                <a:solidFill>
                  <a:srgbClr val="202122"/>
                </a:solidFill>
                <a:effectLst/>
                <a:latin typeface="Times New Roman" panose="02020603050405020304" pitchFamily="18" charset="0"/>
                <a:cs typeface="Times New Roman" panose="02020603050405020304" pitchFamily="18" charset="0"/>
              </a:rPr>
              <a:t>."</a:t>
            </a:r>
            <a:r>
              <a:rPr lang="en-US" sz="1800" b="0" i="0" dirty="0">
                <a:solidFill>
                  <a:srgbClr val="202122"/>
                </a:solidFill>
                <a:effectLst/>
                <a:latin typeface="Times New Roman" panose="02020603050405020304" pitchFamily="18" charset="0"/>
                <a:cs typeface="Times New Roman" panose="02020603050405020304" pitchFamily="18" charset="0"/>
              </a:rPr>
              <a:t> În </a:t>
            </a:r>
            <a:r>
              <a:rPr lang="en-US" sz="1800" b="0" i="0" dirty="0" err="1">
                <a:solidFill>
                  <a:srgbClr val="202122"/>
                </a:solidFill>
                <a:effectLst/>
                <a:latin typeface="Times New Roman" panose="02020603050405020304" pitchFamily="18" charset="0"/>
                <a:cs typeface="Times New Roman" panose="02020603050405020304" pitchFamily="18" charset="0"/>
              </a:rPr>
              <a:t>ziua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următoare</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generalul</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13"/>
              </a:rPr>
              <a:t>Wilhelm Keitel</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și</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alți</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reprezentanți</a:t>
            </a:r>
            <a:r>
              <a:rPr lang="en-US" sz="1800" b="0" i="0" dirty="0">
                <a:solidFill>
                  <a:srgbClr val="202122"/>
                </a:solidFill>
                <a:effectLst/>
                <a:latin typeface="Times New Roman" panose="02020603050405020304" pitchFamily="18" charset="0"/>
                <a:cs typeface="Times New Roman" panose="02020603050405020304" pitchFamily="18" charset="0"/>
              </a:rPr>
              <a:t> ai </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14" tooltip="OKW"/>
              </a:rPr>
              <a:t>OKW</a:t>
            </a:r>
            <a:r>
              <a:rPr lang="en-US" sz="1800" b="0" i="0" dirty="0">
                <a:solidFill>
                  <a:srgbClr val="202122"/>
                </a:solidFill>
                <a:effectLst/>
                <a:latin typeface="Times New Roman" panose="02020603050405020304" pitchFamily="18" charset="0"/>
                <a:cs typeface="Times New Roman" panose="02020603050405020304" pitchFamily="18" charset="0"/>
              </a:rPr>
              <a:t>-</a:t>
            </a:r>
            <a:r>
              <a:rPr lang="en-US" sz="1800" b="0" i="0" dirty="0" err="1">
                <a:solidFill>
                  <a:srgbClr val="202122"/>
                </a:solidFill>
                <a:effectLst/>
                <a:latin typeface="Times New Roman" panose="02020603050405020304" pitchFamily="18" charset="0"/>
                <a:cs typeface="Times New Roman" panose="02020603050405020304" pitchFamily="18" charset="0"/>
              </a:rPr>
              <a:t>ului</a:t>
            </a:r>
            <a:r>
              <a:rPr lang="en-US" sz="1800" b="0" i="0" dirty="0">
                <a:solidFill>
                  <a:srgbClr val="202122"/>
                </a:solidFill>
                <a:effectLst/>
                <a:latin typeface="Times New Roman" panose="02020603050405020304" pitchFamily="18" charset="0"/>
                <a:cs typeface="Times New Roman" panose="02020603050405020304" pitchFamily="18" charset="0"/>
              </a:rPr>
              <a:t> au </a:t>
            </a:r>
            <a:r>
              <a:rPr lang="en-US" sz="1800" b="0" i="0" dirty="0" err="1">
                <a:solidFill>
                  <a:srgbClr val="202122"/>
                </a:solidFill>
                <a:effectLst/>
                <a:latin typeface="Times New Roman" panose="02020603050405020304" pitchFamily="18" charset="0"/>
                <a:cs typeface="Times New Roman" panose="02020603050405020304" pitchFamily="18" charset="0"/>
              </a:rPr>
              <a:t>plecat</a:t>
            </a:r>
            <a:r>
              <a:rPr lang="en-US" sz="1800" b="0" i="0" dirty="0">
                <a:solidFill>
                  <a:srgbClr val="202122"/>
                </a:solidFill>
                <a:effectLst/>
                <a:latin typeface="Times New Roman" panose="02020603050405020304" pitchFamily="18" charset="0"/>
                <a:cs typeface="Times New Roman" panose="02020603050405020304" pitchFamily="18" charset="0"/>
              </a:rPr>
              <a:t> la </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15"/>
              </a:rPr>
              <a:t>Berlin</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și</a:t>
            </a:r>
            <a:r>
              <a:rPr lang="en-US" sz="1800" b="0" i="0" dirty="0">
                <a:solidFill>
                  <a:srgbClr val="202122"/>
                </a:solidFill>
                <a:effectLst/>
                <a:latin typeface="Times New Roman" panose="02020603050405020304" pitchFamily="18" charset="0"/>
                <a:cs typeface="Times New Roman" panose="02020603050405020304" pitchFamily="18" charset="0"/>
              </a:rPr>
              <a:t> la </a:t>
            </a:r>
            <a:r>
              <a:rPr lang="en-US" sz="1800" b="0" i="0" dirty="0" err="1">
                <a:solidFill>
                  <a:srgbClr val="202122"/>
                </a:solidFill>
                <a:effectLst/>
                <a:latin typeface="Times New Roman" panose="02020603050405020304" pitchFamily="18" charset="0"/>
                <a:cs typeface="Times New Roman" panose="02020603050405020304" pitchFamily="18" charset="0"/>
              </a:rPr>
              <a:t>scurtă</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vreme</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după</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miezul</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nopții</a:t>
            </a:r>
            <a:r>
              <a:rPr lang="en-US" sz="1800" b="0" i="0" dirty="0">
                <a:solidFill>
                  <a:srgbClr val="202122"/>
                </a:solidFill>
                <a:effectLst/>
                <a:latin typeface="Times New Roman" panose="02020603050405020304" pitchFamily="18" charset="0"/>
                <a:cs typeface="Times New Roman" panose="02020603050405020304" pitchFamily="18" charset="0"/>
              </a:rPr>
              <a:t> au </a:t>
            </a:r>
            <a:r>
              <a:rPr lang="en-US" sz="1800" b="0" i="0" dirty="0" err="1">
                <a:solidFill>
                  <a:srgbClr val="202122"/>
                </a:solidFill>
                <a:effectLst/>
                <a:latin typeface="Times New Roman" panose="02020603050405020304" pitchFamily="18" charset="0"/>
                <a:cs typeface="Times New Roman" panose="02020603050405020304" pitchFamily="18" charset="0"/>
              </a:rPr>
              <a:t>semnat</a:t>
            </a:r>
            <a:r>
              <a:rPr lang="en-US" sz="1800" b="0" i="0" dirty="0">
                <a:solidFill>
                  <a:srgbClr val="202122"/>
                </a:solidFill>
                <a:effectLst/>
                <a:latin typeface="Times New Roman" panose="02020603050405020304" pitchFamily="18" charset="0"/>
                <a:cs typeface="Times New Roman" panose="02020603050405020304" pitchFamily="18" charset="0"/>
              </a:rPr>
              <a:t> un document similar, </a:t>
            </a:r>
            <a:r>
              <a:rPr lang="en-US" sz="1800" b="0" i="0" dirty="0" err="1">
                <a:solidFill>
                  <a:srgbClr val="202122"/>
                </a:solidFill>
                <a:effectLst/>
                <a:latin typeface="Times New Roman" panose="02020603050405020304" pitchFamily="18" charset="0"/>
                <a:cs typeface="Times New Roman" panose="02020603050405020304" pitchFamily="18" charset="0"/>
              </a:rPr>
              <a:t>capitulând</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în</a:t>
            </a:r>
            <a:r>
              <a:rPr lang="en-US" sz="1800" b="0" i="0" dirty="0">
                <a:solidFill>
                  <a:srgbClr val="202122"/>
                </a:solidFill>
                <a:effectLst/>
                <a:latin typeface="Times New Roman" panose="02020603050405020304" pitchFamily="18" charset="0"/>
                <a:cs typeface="Times New Roman" panose="02020603050405020304" pitchFamily="18" charset="0"/>
              </a:rPr>
              <a:t> mod explicit </a:t>
            </a:r>
            <a:r>
              <a:rPr lang="en-US" sz="1800" b="0" i="0" dirty="0" err="1">
                <a:solidFill>
                  <a:srgbClr val="202122"/>
                </a:solidFill>
                <a:effectLst/>
                <a:latin typeface="Times New Roman" panose="02020603050405020304" pitchFamily="18" charset="0"/>
                <a:cs typeface="Times New Roman" panose="02020603050405020304" pitchFamily="18" charset="0"/>
              </a:rPr>
              <a:t>în</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fața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forțelor</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sovietice</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în</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prezența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generalului</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16" tooltip="Gheorghi Jukov"/>
              </a:rPr>
              <a:t>Gheorghi</a:t>
            </a:r>
            <a:r>
              <a:rPr lang="en-US" sz="1800" b="0" i="0" u="none" strike="noStrike" dirty="0">
                <a:solidFill>
                  <a:srgbClr val="0645AD"/>
                </a:solidFill>
                <a:effectLst/>
                <a:latin typeface="Times New Roman" panose="02020603050405020304" pitchFamily="18" charset="0"/>
                <a:cs typeface="Times New Roman" panose="02020603050405020304" pitchFamily="18" charset="0"/>
                <a:hlinkClick r:id="rId16" tooltip="Gheorghi Jukov"/>
              </a:rPr>
              <a:t> </a:t>
            </a:r>
            <a:r>
              <a:rPr lang="en-US" sz="1800" b="0" i="0" u="none" strike="noStrike" dirty="0" err="1">
                <a:solidFill>
                  <a:srgbClr val="0645AD"/>
                </a:solidFill>
                <a:effectLst/>
                <a:latin typeface="Times New Roman" panose="02020603050405020304" pitchFamily="18" charset="0"/>
                <a:cs typeface="Times New Roman" panose="02020603050405020304" pitchFamily="18" charset="0"/>
                <a:hlinkClick r:id="rId16" tooltip="Gheorghi Jukov"/>
              </a:rPr>
              <a:t>Jukov</a:t>
            </a:r>
            <a:r>
              <a:rPr lang="en-US" sz="1800" b="0" i="0" dirty="0">
                <a:solidFill>
                  <a:srgbClr val="202122"/>
                </a:solidFill>
                <a:effectLst/>
                <a:latin typeface="Times New Roman" panose="02020603050405020304" pitchFamily="18" charset="0"/>
                <a:cs typeface="Times New Roman" panose="02020603050405020304" pitchFamily="18" charset="0"/>
              </a:rPr>
              <a:t>.</a:t>
            </a:r>
            <a:r>
              <a:rPr lang="en-US" sz="1800" b="0" i="0" u="none" strike="noStrike" baseline="30000" dirty="0">
                <a:solidFill>
                  <a:srgbClr val="0645AD"/>
                </a:solidFill>
                <a:effectLst/>
                <a:latin typeface="Times New Roman" panose="02020603050405020304" pitchFamily="18" charset="0"/>
                <a:cs typeface="Times New Roman" panose="02020603050405020304" pitchFamily="18" charset="0"/>
                <a:hlinkClick r:id="rId10"/>
              </a:rPr>
              <a:t>[11]</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Ceremonia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semnării</a:t>
            </a:r>
            <a:r>
              <a:rPr lang="en-US" sz="1800" b="0" i="0" dirty="0">
                <a:solidFill>
                  <a:srgbClr val="202122"/>
                </a:solidFill>
                <a:effectLst/>
                <a:latin typeface="Times New Roman" panose="02020603050405020304" pitchFamily="18" charset="0"/>
                <a:cs typeface="Times New Roman" panose="02020603050405020304" pitchFamily="18" charset="0"/>
              </a:rPr>
              <a:t> a </a:t>
            </a:r>
            <a:r>
              <a:rPr lang="en-US" sz="1800" b="0" i="0" dirty="0" err="1">
                <a:solidFill>
                  <a:srgbClr val="202122"/>
                </a:solidFill>
                <a:effectLst/>
                <a:latin typeface="Times New Roman" panose="02020603050405020304" pitchFamily="18" charset="0"/>
                <a:cs typeface="Times New Roman" panose="02020603050405020304" pitchFamily="18" charset="0"/>
              </a:rPr>
              <a:t>avut</a:t>
            </a:r>
            <a:r>
              <a:rPr lang="en-US" sz="1800" b="0" i="0" dirty="0">
                <a:solidFill>
                  <a:srgbClr val="202122"/>
                </a:solidFill>
                <a:effectLst/>
                <a:latin typeface="Times New Roman" panose="02020603050405020304" pitchFamily="18" charset="0"/>
                <a:cs typeface="Times New Roman" panose="02020603050405020304" pitchFamily="18" charset="0"/>
              </a:rPr>
              <a:t> loc </a:t>
            </a:r>
            <a:r>
              <a:rPr lang="en-US" sz="1800" b="0" i="0" dirty="0" err="1">
                <a:solidFill>
                  <a:srgbClr val="202122"/>
                </a:solidFill>
                <a:effectLst/>
                <a:latin typeface="Times New Roman" panose="02020603050405020304" pitchFamily="18" charset="0"/>
                <a:cs typeface="Times New Roman" panose="02020603050405020304" pitchFamily="18" charset="0"/>
              </a:rPr>
              <a:t>într</a:t>
            </a:r>
            <a:r>
              <a:rPr lang="en-US" sz="1800" b="0" i="0" dirty="0">
                <a:solidFill>
                  <a:srgbClr val="202122"/>
                </a:solidFill>
                <a:effectLst/>
                <a:latin typeface="Times New Roman" panose="02020603050405020304" pitchFamily="18" charset="0"/>
                <a:cs typeface="Times New Roman" panose="02020603050405020304" pitchFamily="18" charset="0"/>
              </a:rPr>
              <a:t>-o </a:t>
            </a:r>
            <a:r>
              <a:rPr lang="en-US" sz="1800" b="0" i="0" dirty="0" err="1">
                <a:solidFill>
                  <a:srgbClr val="202122"/>
                </a:solidFill>
                <a:effectLst/>
                <a:latin typeface="Times New Roman" panose="02020603050405020304" pitchFamily="18" charset="0"/>
                <a:cs typeface="Times New Roman" panose="02020603050405020304" pitchFamily="18" charset="0"/>
              </a:rPr>
              <a:t>vilă</a:t>
            </a:r>
            <a:r>
              <a:rPr lang="en-US" sz="1800" b="0" i="0" dirty="0">
                <a:solidFill>
                  <a:srgbClr val="202122"/>
                </a:solidFill>
                <a:effectLst/>
                <a:latin typeface="Times New Roman" panose="02020603050405020304" pitchFamily="18" charset="0"/>
                <a:cs typeface="Times New Roman" panose="02020603050405020304" pitchFamily="18" charset="0"/>
              </a:rPr>
              <a:t> din suburbia </a:t>
            </a:r>
            <a:r>
              <a:rPr lang="en-US" sz="1800" b="0" i="0" dirty="0" err="1">
                <a:solidFill>
                  <a:srgbClr val="202122"/>
                </a:solidFill>
                <a:effectLst/>
                <a:latin typeface="Times New Roman" panose="02020603050405020304" pitchFamily="18" charset="0"/>
                <a:cs typeface="Times New Roman" panose="02020603050405020304" pitchFamily="18" charset="0"/>
              </a:rPr>
              <a:t>răsăriteană</a:t>
            </a:r>
            <a:r>
              <a:rPr lang="en-US" sz="1800" b="0" i="0" dirty="0">
                <a:solidFill>
                  <a:srgbClr val="202122"/>
                </a:solidFill>
                <a:effectLst/>
                <a:latin typeface="Times New Roman" panose="02020603050405020304" pitchFamily="18" charset="0"/>
                <a:cs typeface="Times New Roman" panose="02020603050405020304" pitchFamily="18" charset="0"/>
              </a:rPr>
              <a:t> a </a:t>
            </a:r>
            <a:r>
              <a:rPr lang="en-US" sz="1800" b="0" i="0" dirty="0" err="1">
                <a:solidFill>
                  <a:srgbClr val="202122"/>
                </a:solidFill>
                <a:effectLst/>
                <a:latin typeface="Times New Roman" panose="02020603050405020304" pitchFamily="18" charset="0"/>
                <a:cs typeface="Times New Roman" panose="02020603050405020304" pitchFamily="18" charset="0"/>
              </a:rPr>
              <a:t>Berlinului</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u="none" strike="noStrike" dirty="0" err="1">
                <a:solidFill>
                  <a:srgbClr val="BA0000"/>
                </a:solidFill>
                <a:effectLst/>
                <a:latin typeface="Times New Roman" panose="02020603050405020304" pitchFamily="18" charset="0"/>
                <a:cs typeface="Times New Roman" panose="02020603050405020304" pitchFamily="18" charset="0"/>
                <a:hlinkClick r:id="rId17" tooltip="Karlshorst — pagină inexistentă"/>
              </a:rPr>
              <a:t>Karlshorst</a:t>
            </a:r>
            <a:r>
              <a:rPr lang="en-US" sz="1800" b="0" i="0" dirty="0" smtClean="0">
                <a:solidFill>
                  <a:srgbClr val="202122"/>
                </a:solidFill>
                <a:effectLst/>
                <a:latin typeface="Times New Roman" panose="02020603050405020304" pitchFamily="18" charset="0"/>
                <a:cs typeface="Times New Roman" panose="02020603050405020304" pitchFamily="18" charset="0"/>
              </a:rPr>
              <a:t>.</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Clădirea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este</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numită</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în</a:t>
            </a:r>
            <a:r>
              <a:rPr lang="en-US" sz="1800" b="0" i="0" dirty="0">
                <a:solidFill>
                  <a:srgbClr val="202122"/>
                </a:solidFill>
                <a:effectLst/>
                <a:latin typeface="Times New Roman" panose="02020603050405020304" pitchFamily="18" charset="0"/>
                <a:cs typeface="Times New Roman" panose="02020603050405020304" pitchFamily="18" charset="0"/>
              </a:rPr>
              <a:t> mod </a:t>
            </a:r>
            <a:r>
              <a:rPr lang="en-US" sz="1800" b="0" i="0" dirty="0" err="1">
                <a:solidFill>
                  <a:srgbClr val="202122"/>
                </a:solidFill>
                <a:effectLst/>
                <a:latin typeface="Times New Roman" panose="02020603050405020304" pitchFamily="18" charset="0"/>
                <a:cs typeface="Times New Roman" panose="02020603050405020304" pitchFamily="18" charset="0"/>
              </a:rPr>
              <a:t>curent</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Muzeul</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germano-rus</a:t>
            </a:r>
            <a:r>
              <a:rPr lang="en-US" sz="1800" b="0" i="0" dirty="0">
                <a:solidFill>
                  <a:srgbClr val="202122"/>
                </a:solidFill>
                <a:effectLst/>
                <a:latin typeface="Times New Roman" panose="02020603050405020304" pitchFamily="18" charset="0"/>
                <a:cs typeface="Times New Roman" panose="02020603050405020304" pitchFamily="18" charset="0"/>
              </a:rPr>
              <a:t> din </a:t>
            </a:r>
            <a:r>
              <a:rPr lang="en-US" sz="1800" b="0" i="0" dirty="0" err="1">
                <a:solidFill>
                  <a:srgbClr val="202122"/>
                </a:solidFill>
                <a:effectLst/>
                <a:latin typeface="Times New Roman" panose="02020603050405020304" pitchFamily="18" charset="0"/>
                <a:cs typeface="Times New Roman" panose="02020603050405020304" pitchFamily="18" charset="0"/>
              </a:rPr>
              <a:t>Karlshorst</a:t>
            </a:r>
            <a:r>
              <a:rPr lang="en-US" sz="1800" b="0" i="0" dirty="0" smtClean="0">
                <a:solidFill>
                  <a:srgbClr val="202122"/>
                </a:solidFill>
                <a:effectLst/>
                <a:latin typeface="Times New Roman" panose="02020603050405020304" pitchFamily="18" charset="0"/>
                <a:cs typeface="Times New Roman" panose="02020603050405020304" pitchFamily="18" charset="0"/>
              </a:rPr>
              <a:t>".</a:t>
            </a:r>
            <a:endParaRPr lang="en-US" sz="1800" b="0" i="0" dirty="0">
              <a:solidFill>
                <a:srgbClr val="202122"/>
              </a:solidFill>
              <a:effectLst/>
              <a:latin typeface="Times New Roman" panose="02020603050405020304" pitchFamily="18" charset="0"/>
              <a:cs typeface="Times New Roman" panose="02020603050405020304" pitchFamily="18" charset="0"/>
            </a:endParaRPr>
          </a:p>
          <a:p>
            <a:pPr algn="l"/>
            <a:r>
              <a:rPr lang="en-US" sz="1800" b="0" i="0" dirty="0">
                <a:solidFill>
                  <a:srgbClr val="202122"/>
                </a:solidFill>
                <a:effectLst/>
                <a:latin typeface="Times New Roman" panose="02020603050405020304" pitchFamily="18" charset="0"/>
                <a:cs typeface="Times New Roman" panose="02020603050405020304" pitchFamily="18" charset="0"/>
              </a:rPr>
              <a:t>Ora </a:t>
            </a:r>
            <a:r>
              <a:rPr lang="en-US" sz="1800" b="0" i="0" dirty="0" err="1">
                <a:solidFill>
                  <a:srgbClr val="202122"/>
                </a:solidFill>
                <a:effectLst/>
                <a:latin typeface="Times New Roman" panose="02020603050405020304" pitchFamily="18" charset="0"/>
                <a:cs typeface="Times New Roman" panose="02020603050405020304" pitchFamily="18" charset="0"/>
              </a:rPr>
              <a:t>încetării</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luptelor</a:t>
            </a:r>
            <a:r>
              <a:rPr lang="en-US" sz="1800" b="0" i="0" dirty="0">
                <a:solidFill>
                  <a:srgbClr val="202122"/>
                </a:solidFill>
                <a:effectLst/>
                <a:latin typeface="Times New Roman" panose="02020603050405020304" pitchFamily="18" charset="0"/>
                <a:cs typeface="Times New Roman" panose="02020603050405020304" pitchFamily="18" charset="0"/>
              </a:rPr>
              <a:t> a </a:t>
            </a:r>
            <a:r>
              <a:rPr lang="en-US" sz="1800" b="0" i="0" dirty="0" err="1">
                <a:solidFill>
                  <a:srgbClr val="202122"/>
                </a:solidFill>
                <a:effectLst/>
                <a:latin typeface="Times New Roman" panose="02020603050405020304" pitchFamily="18" charset="0"/>
                <a:cs typeface="Times New Roman" panose="02020603050405020304" pitchFamily="18" charset="0"/>
              </a:rPr>
              <a:t>fost</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ora</a:t>
            </a:r>
            <a:r>
              <a:rPr lang="en-US" sz="1800" b="0" i="0" dirty="0">
                <a:solidFill>
                  <a:srgbClr val="202122"/>
                </a:solidFill>
                <a:effectLst/>
                <a:latin typeface="Times New Roman" panose="02020603050405020304" pitchFamily="18" charset="0"/>
                <a:cs typeface="Times New Roman" panose="02020603050405020304" pitchFamily="18" charset="0"/>
              </a:rPr>
              <a:t> 23:01 </a:t>
            </a:r>
            <a:r>
              <a:rPr lang="en-US" sz="1800" b="0" i="0" dirty="0" err="1">
                <a:solidFill>
                  <a:srgbClr val="202122"/>
                </a:solidFill>
                <a:effectLst/>
                <a:latin typeface="Times New Roman" panose="02020603050405020304" pitchFamily="18" charset="0"/>
                <a:cs typeface="Times New Roman" panose="02020603050405020304" pitchFamily="18" charset="0"/>
              </a:rPr>
              <a:t>ora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Berlinului</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în</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seara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zilei</a:t>
            </a:r>
            <a:r>
              <a:rPr lang="en-US" sz="1800" b="0" i="0" dirty="0">
                <a:solidFill>
                  <a:srgbClr val="202122"/>
                </a:solidFill>
                <a:effectLst/>
                <a:latin typeface="Times New Roman" panose="02020603050405020304" pitchFamily="18" charset="0"/>
                <a:cs typeface="Times New Roman" panose="02020603050405020304" pitchFamily="18" charset="0"/>
              </a:rPr>
              <a:t> de 8 </a:t>
            </a:r>
            <a:r>
              <a:rPr lang="en-US" sz="1800" b="0" i="0" dirty="0" err="1">
                <a:solidFill>
                  <a:srgbClr val="202122"/>
                </a:solidFill>
                <a:effectLst/>
                <a:latin typeface="Times New Roman" panose="02020603050405020304" pitchFamily="18" charset="0"/>
                <a:cs typeface="Times New Roman" panose="02020603050405020304" pitchFamily="18" charset="0"/>
              </a:rPr>
              <a:t>mai</a:t>
            </a:r>
            <a:r>
              <a:rPr lang="en-US" sz="1800" b="0" i="0" dirty="0">
                <a:solidFill>
                  <a:srgbClr val="202122"/>
                </a:solidFill>
                <a:effectLst/>
                <a:latin typeface="Times New Roman" panose="02020603050405020304" pitchFamily="18" charset="0"/>
                <a:cs typeface="Times New Roman" panose="02020603050405020304" pitchFamily="18" charset="0"/>
              </a:rPr>
              <a:t> 1945, care la </a:t>
            </a:r>
            <a:r>
              <a:rPr lang="en-US" sz="1800" b="0" i="0" dirty="0" err="1">
                <a:solidFill>
                  <a:srgbClr val="202122"/>
                </a:solidFill>
                <a:effectLst/>
                <a:latin typeface="Times New Roman" panose="02020603050405020304" pitchFamily="18" charset="0"/>
                <a:cs typeface="Times New Roman" panose="02020603050405020304" pitchFamily="18" charset="0"/>
              </a:rPr>
              <a:t>Moscova</a:t>
            </a:r>
            <a:r>
              <a:rPr lang="en-US" sz="1800" b="0" i="0" dirty="0">
                <a:solidFill>
                  <a:srgbClr val="202122"/>
                </a:solidFill>
                <a:effectLst/>
                <a:latin typeface="Times New Roman" panose="02020603050405020304" pitchFamily="18" charset="0"/>
                <a:cs typeface="Times New Roman" panose="02020603050405020304" pitchFamily="18" charset="0"/>
              </a:rPr>
              <a:t> era </a:t>
            </a:r>
            <a:r>
              <a:rPr lang="en-US" sz="1800" b="0" i="0" dirty="0" err="1">
                <a:solidFill>
                  <a:srgbClr val="202122"/>
                </a:solidFill>
                <a:effectLst/>
                <a:latin typeface="Times New Roman" panose="02020603050405020304" pitchFamily="18" charset="0"/>
                <a:cs typeface="Times New Roman" panose="02020603050405020304" pitchFamily="18" charset="0"/>
              </a:rPr>
              <a:t>ora</a:t>
            </a:r>
            <a:r>
              <a:rPr lang="en-US" sz="1800" b="0" i="0" dirty="0">
                <a:solidFill>
                  <a:srgbClr val="202122"/>
                </a:solidFill>
                <a:effectLst/>
                <a:latin typeface="Times New Roman" panose="02020603050405020304" pitchFamily="18" charset="0"/>
                <a:cs typeface="Times New Roman" panose="02020603050405020304" pitchFamily="18" charset="0"/>
              </a:rPr>
              <a:t> 1:01 </a:t>
            </a:r>
            <a:r>
              <a:rPr lang="en-US" sz="1800" b="0" i="0" dirty="0" err="1">
                <a:solidFill>
                  <a:srgbClr val="202122"/>
                </a:solidFill>
                <a:effectLst/>
                <a:latin typeface="Times New Roman" panose="02020603050405020304" pitchFamily="18" charset="0"/>
                <a:cs typeface="Times New Roman" panose="02020603050405020304" pitchFamily="18" charset="0"/>
              </a:rPr>
              <a:t>în</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dimineața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zilei</a:t>
            </a:r>
            <a:r>
              <a:rPr lang="en-US" sz="1800" b="0" i="0" dirty="0">
                <a:solidFill>
                  <a:srgbClr val="202122"/>
                </a:solidFill>
                <a:effectLst/>
                <a:latin typeface="Times New Roman" panose="02020603050405020304" pitchFamily="18" charset="0"/>
                <a:cs typeface="Times New Roman" panose="02020603050405020304" pitchFamily="18" charset="0"/>
              </a:rPr>
              <a:t> de 9 </a:t>
            </a:r>
            <a:r>
              <a:rPr lang="en-US" sz="1800" b="0" i="0" dirty="0" err="1">
                <a:solidFill>
                  <a:srgbClr val="202122"/>
                </a:solidFill>
                <a:effectLst/>
                <a:latin typeface="Times New Roman" panose="02020603050405020304" pitchFamily="18" charset="0"/>
                <a:cs typeface="Times New Roman" panose="02020603050405020304" pitchFamily="18" charset="0"/>
              </a:rPr>
              <a:t>mai</a:t>
            </a:r>
            <a:r>
              <a:rPr lang="en-US" sz="1800" b="0" i="0" dirty="0">
                <a:solidFill>
                  <a:srgbClr val="202122"/>
                </a:solidFill>
                <a:effectLst/>
                <a:latin typeface="Times New Roman" panose="02020603050405020304" pitchFamily="18" charset="0"/>
                <a:cs typeface="Times New Roman" panose="02020603050405020304" pitchFamily="18" charset="0"/>
              </a:rPr>
              <a:t>. De </a:t>
            </a:r>
            <a:r>
              <a:rPr lang="en-US" sz="1800" b="0" i="0" dirty="0" err="1">
                <a:solidFill>
                  <a:srgbClr val="202122"/>
                </a:solidFill>
                <a:effectLst/>
                <a:latin typeface="Times New Roman" panose="02020603050405020304" pitchFamily="18" charset="0"/>
                <a:cs typeface="Times New Roman" panose="02020603050405020304" pitchFamily="18" charset="0"/>
              </a:rPr>
              <a:t>aceea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în</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Uniunea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Sovietică</a:t>
            </a:r>
            <a:r>
              <a:rPr lang="en-US" sz="1800" b="0" i="0" dirty="0">
                <a:solidFill>
                  <a:srgbClr val="202122"/>
                </a:solidFill>
                <a:effectLst/>
                <a:latin typeface="Times New Roman" panose="02020603050405020304" pitchFamily="18" charset="0"/>
                <a:cs typeface="Times New Roman" panose="02020603050405020304" pitchFamily="18" charset="0"/>
              </a:rPr>
              <a:t>, se </a:t>
            </a:r>
            <a:r>
              <a:rPr lang="en-US" sz="1800" b="0" i="0" dirty="0" err="1">
                <a:solidFill>
                  <a:srgbClr val="202122"/>
                </a:solidFill>
                <a:effectLst/>
                <a:latin typeface="Times New Roman" panose="02020603050405020304" pitchFamily="18" charset="0"/>
                <a:cs typeface="Times New Roman" panose="02020603050405020304" pitchFamily="18" charset="0"/>
              </a:rPr>
              <a:t>sărbătorește</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victoria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în</a:t>
            </a:r>
            <a:r>
              <a:rPr lang="en-US" sz="1800" b="0" i="0" dirty="0">
                <a:solidFill>
                  <a:srgbClr val="202122"/>
                </a:solidFill>
                <a:effectLst/>
                <a:latin typeface="Times New Roman" panose="02020603050405020304" pitchFamily="18" charset="0"/>
                <a:cs typeface="Times New Roman" panose="02020603050405020304" pitchFamily="18" charset="0"/>
              </a:rPr>
              <a:t> al </a:t>
            </a:r>
            <a:r>
              <a:rPr lang="en-US" sz="1800" b="0" i="0" dirty="0" err="1">
                <a:solidFill>
                  <a:srgbClr val="202122"/>
                </a:solidFill>
                <a:effectLst/>
                <a:latin typeface="Times New Roman" panose="02020603050405020304" pitchFamily="18" charset="0"/>
                <a:cs typeface="Times New Roman" panose="02020603050405020304" pitchFamily="18" charset="0"/>
              </a:rPr>
              <a:t>Doilea</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Război</a:t>
            </a:r>
            <a:r>
              <a:rPr lang="en-US" sz="1800" b="0" i="0" dirty="0">
                <a:solidFill>
                  <a:srgbClr val="202122"/>
                </a:solidFill>
                <a:effectLst/>
                <a:latin typeface="Times New Roman" panose="02020603050405020304" pitchFamily="18" charset="0"/>
                <a:cs typeface="Times New Roman" panose="02020603050405020304" pitchFamily="18" charset="0"/>
              </a:rPr>
              <a:t> Mondial </a:t>
            </a:r>
            <a:r>
              <a:rPr lang="en-US" sz="1800" b="0" i="0" dirty="0" err="1">
                <a:solidFill>
                  <a:srgbClr val="202122"/>
                </a:solidFill>
                <a:effectLst/>
                <a:latin typeface="Times New Roman" panose="02020603050405020304" pitchFamily="18" charset="0"/>
                <a:cs typeface="Times New Roman" panose="02020603050405020304" pitchFamily="18" charset="0"/>
              </a:rPr>
              <a:t>în</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ziua</a:t>
            </a:r>
            <a:r>
              <a:rPr lang="en-US" sz="1800" b="0" i="0" dirty="0">
                <a:solidFill>
                  <a:srgbClr val="202122"/>
                </a:solidFill>
                <a:effectLst/>
                <a:latin typeface="Times New Roman" panose="02020603050405020304" pitchFamily="18" charset="0"/>
                <a:cs typeface="Times New Roman" panose="02020603050405020304" pitchFamily="18" charset="0"/>
              </a:rPr>
              <a:t> de 9 </a:t>
            </a:r>
            <a:r>
              <a:rPr lang="en-US" sz="1800" b="0" i="0" dirty="0" err="1">
                <a:solidFill>
                  <a:srgbClr val="202122"/>
                </a:solidFill>
                <a:effectLst/>
                <a:latin typeface="Times New Roman" panose="02020603050405020304" pitchFamily="18" charset="0"/>
                <a:cs typeface="Times New Roman" panose="02020603050405020304" pitchFamily="18" charset="0"/>
              </a:rPr>
              <a:t>mai</a:t>
            </a:r>
            <a:r>
              <a:rPr lang="en-US" sz="1800" b="0" i="0" dirty="0">
                <a:solidFill>
                  <a:srgbClr val="202122"/>
                </a:solidFill>
                <a:effectLst/>
                <a:latin typeface="Times New Roman" panose="02020603050405020304" pitchFamily="18" charset="0"/>
                <a:cs typeface="Times New Roman" panose="02020603050405020304" pitchFamily="18" charset="0"/>
              </a:rPr>
              <a:t>, </a:t>
            </a:r>
            <a:r>
              <a:rPr lang="en-US" sz="1800" b="0" i="0" dirty="0" err="1">
                <a:solidFill>
                  <a:srgbClr val="202122"/>
                </a:solidFill>
                <a:effectLst/>
                <a:latin typeface="Times New Roman" panose="02020603050405020304" pitchFamily="18" charset="0"/>
                <a:cs typeface="Times New Roman" panose="02020603050405020304" pitchFamily="18" charset="0"/>
              </a:rPr>
              <a:t>în</a:t>
            </a:r>
            <a:r>
              <a:rPr lang="en-US" sz="1800" b="0" i="0" dirty="0">
                <a:solidFill>
                  <a:srgbClr val="202122"/>
                </a:solidFill>
                <a:effectLst/>
                <a:latin typeface="Times New Roman" panose="02020603050405020304" pitchFamily="18" charset="0"/>
                <a:cs typeface="Times New Roman" panose="02020603050405020304" pitchFamily="18" charset="0"/>
              </a:rPr>
              <a:t> loc de 8 </a:t>
            </a:r>
            <a:r>
              <a:rPr lang="en-US" sz="1800" b="0" i="0" dirty="0" err="1">
                <a:solidFill>
                  <a:srgbClr val="202122"/>
                </a:solidFill>
                <a:effectLst/>
                <a:latin typeface="Times New Roman" panose="02020603050405020304" pitchFamily="18" charset="0"/>
                <a:cs typeface="Times New Roman" panose="02020603050405020304" pitchFamily="18" charset="0"/>
              </a:rPr>
              <a:t>mai</a:t>
            </a:r>
            <a:r>
              <a:rPr lang="en-US" sz="1800" b="0" i="0" dirty="0">
                <a:solidFill>
                  <a:srgbClr val="202122"/>
                </a:solidFill>
                <a:effectLst/>
                <a:latin typeface="Times New Roman" panose="02020603050405020304" pitchFamily="18" charset="0"/>
                <a:cs typeface="Times New Roman" panose="02020603050405020304" pitchFamily="18" charset="0"/>
              </a:rPr>
              <a:t>.</a:t>
            </a:r>
          </a:p>
        </p:txBody>
      </p:sp>
      <p:pic>
        <p:nvPicPr>
          <p:cNvPr id="3074" name="Picture 2">
            <a:extLst>
              <a:ext uri="{FF2B5EF4-FFF2-40B4-BE49-F238E27FC236}">
                <a16:creationId xmlns:a16="http://schemas.microsoft.com/office/drawing/2014/main" xmlns="" id="{ADAD87E2-44E2-445E-B6D2-3D154C979A5F}"/>
              </a:ext>
            </a:extLst>
          </p:cNvPr>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6586330" y="92765"/>
            <a:ext cx="2080592" cy="287611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a:extLst>
              <a:ext uri="{FF2B5EF4-FFF2-40B4-BE49-F238E27FC236}">
                <a16:creationId xmlns:a16="http://schemas.microsoft.com/office/drawing/2014/main" xmlns="" id="{C192E119-E389-4F19-94B7-DC441C1F9E28}"/>
              </a:ext>
            </a:extLst>
          </p:cNvPr>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8666922" y="2968877"/>
            <a:ext cx="2935689" cy="22022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0130966"/>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xmlns="" id="{D88038B7-DC90-4897-8266-E9640D95971E}"/>
              </a:ext>
            </a:extLst>
          </p:cNvPr>
          <p:cNvSpPr txBox="1"/>
          <p:nvPr/>
        </p:nvSpPr>
        <p:spPr>
          <a:xfrm>
            <a:off x="3806687" y="477079"/>
            <a:ext cx="4578625" cy="1107996"/>
          </a:xfrm>
          <a:prstGeom prst="rect">
            <a:avLst/>
          </a:prstGeom>
          <a:noFill/>
        </p:spPr>
        <p:txBody>
          <a:bodyPr wrap="square" rtlCol="0">
            <a:spAutoFit/>
          </a:bodyPr>
          <a:lstStyle/>
          <a:p>
            <a:r>
              <a:rPr lang="en-US" sz="6600" dirty="0" err="1" smtClean="0">
                <a:solidFill>
                  <a:srgbClr val="FF0000"/>
                </a:solidFill>
                <a:latin typeface="Times New Roman" panose="02020603050405020304" pitchFamily="18" charset="0"/>
                <a:cs typeface="Times New Roman" panose="02020603050405020304" pitchFamily="18" charset="0"/>
              </a:rPr>
              <a:t>Multumim</a:t>
            </a:r>
            <a:endParaRPr lang="en-US" dirty="0"/>
          </a:p>
        </p:txBody>
      </p:sp>
      <p:sp>
        <p:nvSpPr>
          <p:cNvPr id="5" name="CasetăText 4">
            <a:extLst>
              <a:ext uri="{FF2B5EF4-FFF2-40B4-BE49-F238E27FC236}">
                <a16:creationId xmlns:a16="http://schemas.microsoft.com/office/drawing/2014/main" xmlns="" id="{1AAFCAB3-E994-4374-9B42-3F500DABEF2A}"/>
              </a:ext>
            </a:extLst>
          </p:cNvPr>
          <p:cNvSpPr txBox="1"/>
          <p:nvPr/>
        </p:nvSpPr>
        <p:spPr>
          <a:xfrm>
            <a:off x="424464" y="2624866"/>
            <a:ext cx="2759800" cy="286232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Ambasadori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juniori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Luncanu</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Andreea</a:t>
            </a:r>
            <a:r>
              <a:rPr lang="en-US" b="1" dirty="0">
                <a:latin typeface="Times New Roman" panose="02020603050405020304" pitchFamily="18" charset="0"/>
                <a:cs typeface="Times New Roman" panose="02020603050405020304" pitchFamily="18" charset="0"/>
              </a:rPr>
              <a:t> </a:t>
            </a:r>
          </a:p>
          <a:p>
            <a:r>
              <a:rPr lang="en-US" b="1" dirty="0" err="1">
                <a:latin typeface="Times New Roman" panose="02020603050405020304" pitchFamily="18" charset="0"/>
                <a:cs typeface="Times New Roman" panose="02020603050405020304" pitchFamily="18" charset="0"/>
              </a:rPr>
              <a:t>Lupu</a:t>
            </a:r>
            <a:r>
              <a:rPr lang="en-US" b="1" dirty="0">
                <a:latin typeface="Times New Roman" panose="02020603050405020304" pitchFamily="18" charset="0"/>
                <a:cs typeface="Times New Roman" panose="02020603050405020304" pitchFamily="18" charset="0"/>
              </a:rPr>
              <a:t> Elena </a:t>
            </a:r>
          </a:p>
          <a:p>
            <a:r>
              <a:rPr lang="en-US" b="1" dirty="0" err="1">
                <a:latin typeface="Times New Roman" panose="02020603050405020304" pitchFamily="18" charset="0"/>
                <a:cs typeface="Times New Roman" panose="02020603050405020304" pitchFamily="18" charset="0"/>
              </a:rPr>
              <a:t>Soltuz</a:t>
            </a:r>
            <a:r>
              <a:rPr lang="en-US" b="1" dirty="0">
                <a:latin typeface="Times New Roman" panose="02020603050405020304" pitchFamily="18" charset="0"/>
                <a:cs typeface="Times New Roman" panose="02020603050405020304" pitchFamily="18" charset="0"/>
              </a:rPr>
              <a:t> Gabriela </a:t>
            </a:r>
          </a:p>
          <a:p>
            <a:r>
              <a:rPr lang="en-US" b="1" dirty="0">
                <a:latin typeface="Times New Roman" panose="02020603050405020304" pitchFamily="18" charset="0"/>
                <a:cs typeface="Times New Roman" panose="02020603050405020304" pitchFamily="18" charset="0"/>
              </a:rPr>
              <a:t>Cracana Robert</a:t>
            </a:r>
          </a:p>
          <a:p>
            <a:r>
              <a:rPr lang="en-US" b="1" dirty="0" err="1">
                <a:latin typeface="Times New Roman" panose="02020603050405020304" pitchFamily="18" charset="0"/>
                <a:cs typeface="Times New Roman" panose="02020603050405020304" pitchFamily="18" charset="0"/>
              </a:rPr>
              <a:t>Donosa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Alexandru</a:t>
            </a:r>
            <a:r>
              <a:rPr lang="en-US" b="1" dirty="0">
                <a:latin typeface="Times New Roman" panose="02020603050405020304" pitchFamily="18" charset="0"/>
                <a:cs typeface="Times New Roman" panose="02020603050405020304" pitchFamily="18" charset="0"/>
              </a:rPr>
              <a:t> </a:t>
            </a:r>
          </a:p>
          <a:p>
            <a:r>
              <a:rPr lang="en-US" b="1" dirty="0" err="1">
                <a:latin typeface="Times New Roman" panose="02020603050405020304" pitchFamily="18" charset="0"/>
                <a:cs typeface="Times New Roman" panose="02020603050405020304" pitchFamily="18" charset="0"/>
              </a:rPr>
              <a:t>Loghin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Alexandru</a:t>
            </a:r>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Popa Adrian </a:t>
            </a:r>
            <a:endParaRPr lang="en-US" b="1" dirty="0" smtClean="0">
              <a:latin typeface="Times New Roman" panose="02020603050405020304" pitchFamily="18" charset="0"/>
              <a:cs typeface="Times New Roman" panose="02020603050405020304" pitchFamily="18" charset="0"/>
            </a:endParaRPr>
          </a:p>
          <a:p>
            <a:r>
              <a:rPr lang="en-US" b="1" dirty="0" err="1" smtClean="0">
                <a:latin typeface="Times New Roman" panose="02020603050405020304" pitchFamily="18" charset="0"/>
                <a:cs typeface="Times New Roman" panose="02020603050405020304" pitchFamily="18" charset="0"/>
              </a:rPr>
              <a:t>Ambasador</a:t>
            </a:r>
            <a:r>
              <a:rPr lang="en-US" b="1" dirty="0" smtClean="0">
                <a:latin typeface="Times New Roman" panose="02020603050405020304" pitchFamily="18" charset="0"/>
                <a:cs typeface="Times New Roman" panose="02020603050405020304" pitchFamily="18" charset="0"/>
              </a:rPr>
              <a:t> senior – </a:t>
            </a:r>
            <a:r>
              <a:rPr lang="en-US" b="1" dirty="0" err="1" smtClean="0">
                <a:latin typeface="Times New Roman" panose="02020603050405020304" pitchFamily="18" charset="0"/>
                <a:cs typeface="Times New Roman" panose="02020603050405020304" pitchFamily="18" charset="0"/>
              </a:rPr>
              <a:t>Bocan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Anca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Teodora</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5681033"/>
      </p:ext>
    </p:extLst>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8323F8C4-B1BB-43EF-A08D-29904FFA323A}"/>
              </a:ext>
            </a:extLst>
          </p:cNvPr>
          <p:cNvSpPr>
            <a:spLocks noGrp="1"/>
          </p:cNvSpPr>
          <p:nvPr>
            <p:ph type="title"/>
          </p:nvPr>
        </p:nvSpPr>
        <p:spPr>
          <a:xfrm>
            <a:off x="1338470" y="291548"/>
            <a:ext cx="8567527" cy="1563756"/>
          </a:xfrm>
        </p:spPr>
        <p:txBody>
          <a:bodyPr>
            <a:normAutofit/>
          </a:bodyPr>
          <a:lstStyle/>
          <a:p>
            <a:pPr algn="ctr"/>
            <a:r>
              <a:rPr lang="en-US" sz="4800" dirty="0">
                <a:solidFill>
                  <a:schemeClr val="tx1"/>
                </a:solidFill>
                <a:latin typeface="Algerian" panose="04020705040A02060702" pitchFamily="82" charset="0"/>
              </a:rPr>
              <a:t>9 </a:t>
            </a:r>
            <a:r>
              <a:rPr lang="en-US" sz="4800" dirty="0" err="1">
                <a:solidFill>
                  <a:schemeClr val="tx1"/>
                </a:solidFill>
                <a:latin typeface="Algerian" panose="04020705040A02060702" pitchFamily="82" charset="0"/>
              </a:rPr>
              <a:t>mai</a:t>
            </a:r>
            <a:r>
              <a:rPr lang="en-US" sz="4800" dirty="0">
                <a:solidFill>
                  <a:schemeClr val="tx1"/>
                </a:solidFill>
                <a:latin typeface="Algerian" panose="04020705040A02060702" pitchFamily="82" charset="0"/>
              </a:rPr>
              <a:t> </a:t>
            </a:r>
            <a:endParaRPr lang="ro-RO" sz="4800" dirty="0">
              <a:solidFill>
                <a:schemeClr val="tx1"/>
              </a:solidFill>
              <a:latin typeface="Algerian" panose="04020705040A02060702" pitchFamily="82" charset="0"/>
            </a:endParaRPr>
          </a:p>
        </p:txBody>
      </p:sp>
      <p:sp>
        <p:nvSpPr>
          <p:cNvPr id="3" name="Substituent conținut 2">
            <a:extLst>
              <a:ext uri="{FF2B5EF4-FFF2-40B4-BE49-F238E27FC236}">
                <a16:creationId xmlns:a16="http://schemas.microsoft.com/office/drawing/2014/main" xmlns="" id="{2E7C4FB7-4FFA-4839-87AE-5C70AC9F0576}"/>
              </a:ext>
            </a:extLst>
          </p:cNvPr>
          <p:cNvSpPr>
            <a:spLocks noGrp="1"/>
          </p:cNvSpPr>
          <p:nvPr>
            <p:ph idx="1"/>
          </p:nvPr>
        </p:nvSpPr>
        <p:spPr>
          <a:xfrm>
            <a:off x="1020417" y="1478570"/>
            <a:ext cx="8998226" cy="3663273"/>
          </a:xfrm>
        </p:spPr>
        <p:txBody>
          <a:bodyPr/>
          <a:lstStyle/>
          <a:p>
            <a:r>
              <a:rPr lang="en-US" b="1" i="0" dirty="0">
                <a:solidFill>
                  <a:srgbClr val="000000"/>
                </a:solidFill>
                <a:effectLst/>
                <a:latin typeface="PT Serif"/>
              </a:rPr>
              <a:t>În </a:t>
            </a:r>
            <a:r>
              <a:rPr lang="en-US" b="1" i="0" dirty="0" err="1">
                <a:solidFill>
                  <a:srgbClr val="000000"/>
                </a:solidFill>
                <a:effectLst/>
                <a:latin typeface="PT Serif"/>
              </a:rPr>
              <a:t>fiecare</a:t>
            </a:r>
            <a:r>
              <a:rPr lang="en-US" b="1" i="0" dirty="0">
                <a:solidFill>
                  <a:srgbClr val="000000"/>
                </a:solidFill>
                <a:effectLst/>
                <a:latin typeface="PT Serif"/>
              </a:rPr>
              <a:t> an, pe data de 9 </a:t>
            </a:r>
            <a:r>
              <a:rPr lang="en-US" b="1" i="0" dirty="0" err="1">
                <a:solidFill>
                  <a:srgbClr val="000000"/>
                </a:solidFill>
                <a:effectLst/>
                <a:latin typeface="PT Serif"/>
              </a:rPr>
              <a:t>mai</a:t>
            </a:r>
            <a:r>
              <a:rPr lang="en-US" b="1" i="0" dirty="0">
                <a:solidFill>
                  <a:srgbClr val="000000"/>
                </a:solidFill>
                <a:effectLst/>
                <a:latin typeface="PT Serif"/>
              </a:rPr>
              <a:t> se </a:t>
            </a:r>
            <a:r>
              <a:rPr lang="en-US" b="1" i="0" dirty="0" err="1">
                <a:solidFill>
                  <a:srgbClr val="000000"/>
                </a:solidFill>
                <a:effectLst/>
                <a:latin typeface="PT Serif"/>
              </a:rPr>
              <a:t>aniversează</a:t>
            </a:r>
            <a:r>
              <a:rPr lang="en-US" b="1" i="0" dirty="0">
                <a:solidFill>
                  <a:srgbClr val="000000"/>
                </a:solidFill>
                <a:effectLst/>
                <a:latin typeface="PT Serif"/>
              </a:rPr>
              <a:t> </a:t>
            </a:r>
            <a:r>
              <a:rPr lang="en-US" b="1" i="0" dirty="0" err="1">
                <a:solidFill>
                  <a:srgbClr val="000000"/>
                </a:solidFill>
                <a:effectLst/>
                <a:latin typeface="PT Serif"/>
              </a:rPr>
              <a:t>Ziua</a:t>
            </a:r>
            <a:r>
              <a:rPr lang="en-US" b="1" i="0" dirty="0">
                <a:solidFill>
                  <a:srgbClr val="000000"/>
                </a:solidFill>
                <a:effectLst/>
                <a:latin typeface="PT Serif"/>
              </a:rPr>
              <a:t> </a:t>
            </a:r>
            <a:r>
              <a:rPr lang="en-US" b="1" i="0" dirty="0" err="1">
                <a:solidFill>
                  <a:srgbClr val="000000"/>
                </a:solidFill>
                <a:effectLst/>
                <a:latin typeface="PT Serif"/>
              </a:rPr>
              <a:t>Europei</a:t>
            </a:r>
            <a:r>
              <a:rPr lang="en-US" b="1" i="0" dirty="0">
                <a:solidFill>
                  <a:srgbClr val="000000"/>
                </a:solidFill>
                <a:effectLst/>
                <a:latin typeface="PT Serif"/>
              </a:rPr>
              <a:t>. Pe </a:t>
            </a:r>
            <a:r>
              <a:rPr lang="en-US" b="1" i="0" dirty="0" err="1">
                <a:solidFill>
                  <a:srgbClr val="000000"/>
                </a:solidFill>
                <a:effectLst/>
                <a:latin typeface="PT Serif"/>
              </a:rPr>
              <a:t>lângă</a:t>
            </a:r>
            <a:r>
              <a:rPr lang="en-US" b="1" i="0" dirty="0">
                <a:solidFill>
                  <a:srgbClr val="000000"/>
                </a:solidFill>
                <a:effectLst/>
                <a:latin typeface="PT Serif"/>
              </a:rPr>
              <a:t> </a:t>
            </a:r>
            <a:r>
              <a:rPr lang="en-US" b="1" i="0" dirty="0" err="1">
                <a:solidFill>
                  <a:srgbClr val="000000"/>
                </a:solidFill>
                <a:effectLst/>
                <a:latin typeface="PT Serif"/>
              </a:rPr>
              <a:t>această</a:t>
            </a:r>
            <a:r>
              <a:rPr lang="en-US" b="1" i="0" dirty="0">
                <a:solidFill>
                  <a:srgbClr val="000000"/>
                </a:solidFill>
                <a:effectLst/>
                <a:latin typeface="PT Serif"/>
              </a:rPr>
              <a:t> </a:t>
            </a:r>
            <a:r>
              <a:rPr lang="en-US" b="1" i="0" dirty="0" err="1">
                <a:solidFill>
                  <a:srgbClr val="000000"/>
                </a:solidFill>
                <a:effectLst/>
                <a:latin typeface="PT Serif"/>
              </a:rPr>
              <a:t>semnficaţie</a:t>
            </a:r>
            <a:r>
              <a:rPr lang="en-US" b="1" i="0" dirty="0">
                <a:solidFill>
                  <a:srgbClr val="000000"/>
                </a:solidFill>
                <a:effectLst/>
                <a:latin typeface="PT Serif"/>
              </a:rPr>
              <a:t>, 9 </a:t>
            </a:r>
            <a:r>
              <a:rPr lang="en-US" b="1" i="0" dirty="0" err="1">
                <a:solidFill>
                  <a:srgbClr val="000000"/>
                </a:solidFill>
                <a:effectLst/>
                <a:latin typeface="PT Serif"/>
              </a:rPr>
              <a:t>mai</a:t>
            </a:r>
            <a:r>
              <a:rPr lang="en-US" b="1" i="0" dirty="0">
                <a:solidFill>
                  <a:srgbClr val="000000"/>
                </a:solidFill>
                <a:effectLst/>
                <a:latin typeface="PT Serif"/>
              </a:rPr>
              <a:t> </a:t>
            </a:r>
            <a:r>
              <a:rPr lang="en-US" b="1" i="0" dirty="0" err="1">
                <a:solidFill>
                  <a:srgbClr val="000000"/>
                </a:solidFill>
                <a:effectLst/>
                <a:latin typeface="PT Serif"/>
              </a:rPr>
              <a:t>marchează</a:t>
            </a:r>
            <a:r>
              <a:rPr lang="en-US" b="1" i="0" dirty="0">
                <a:solidFill>
                  <a:srgbClr val="000000"/>
                </a:solidFill>
                <a:effectLst/>
                <a:latin typeface="PT Serif"/>
              </a:rPr>
              <a:t> </a:t>
            </a:r>
            <a:r>
              <a:rPr lang="en-US" b="1" i="0" dirty="0" err="1">
                <a:solidFill>
                  <a:srgbClr val="000000"/>
                </a:solidFill>
                <a:effectLst/>
                <a:latin typeface="PT Serif"/>
              </a:rPr>
              <a:t>şi</a:t>
            </a:r>
            <a:r>
              <a:rPr lang="en-US" b="1" i="0" dirty="0">
                <a:solidFill>
                  <a:srgbClr val="000000"/>
                </a:solidFill>
                <a:effectLst/>
                <a:latin typeface="PT Serif"/>
              </a:rPr>
              <a:t> </a:t>
            </a:r>
            <a:r>
              <a:rPr lang="en-US" b="1" i="0" dirty="0" err="1">
                <a:solidFill>
                  <a:srgbClr val="000000"/>
                </a:solidFill>
                <a:effectLst/>
                <a:latin typeface="PT Serif"/>
              </a:rPr>
              <a:t>Ziua</a:t>
            </a:r>
            <a:r>
              <a:rPr lang="en-US" b="1" i="0" dirty="0">
                <a:solidFill>
                  <a:srgbClr val="000000"/>
                </a:solidFill>
                <a:effectLst/>
                <a:latin typeface="PT Serif"/>
              </a:rPr>
              <a:t> </a:t>
            </a:r>
            <a:r>
              <a:rPr lang="en-US" b="1" i="0" dirty="0" err="1">
                <a:solidFill>
                  <a:srgbClr val="000000"/>
                </a:solidFill>
                <a:effectLst/>
                <a:latin typeface="PT Serif"/>
              </a:rPr>
              <a:t>Independenţei</a:t>
            </a:r>
            <a:r>
              <a:rPr lang="en-US" b="1" i="0" dirty="0">
                <a:solidFill>
                  <a:srgbClr val="000000"/>
                </a:solidFill>
                <a:effectLst/>
                <a:latin typeface="PT Serif"/>
              </a:rPr>
              <a:t> </a:t>
            </a:r>
            <a:r>
              <a:rPr lang="en-US" b="1" i="0" dirty="0" err="1">
                <a:solidFill>
                  <a:srgbClr val="000000"/>
                </a:solidFill>
                <a:effectLst/>
                <a:latin typeface="PT Serif"/>
              </a:rPr>
              <a:t>României</a:t>
            </a:r>
            <a:r>
              <a:rPr lang="en-US" b="1" i="0" dirty="0">
                <a:solidFill>
                  <a:srgbClr val="000000"/>
                </a:solidFill>
                <a:effectLst/>
                <a:latin typeface="PT Serif"/>
              </a:rPr>
              <a:t> </a:t>
            </a:r>
            <a:r>
              <a:rPr lang="en-US" b="1" i="0" dirty="0" err="1">
                <a:solidFill>
                  <a:srgbClr val="000000"/>
                </a:solidFill>
                <a:effectLst/>
                <a:latin typeface="PT Serif"/>
              </a:rPr>
              <a:t>şi</a:t>
            </a:r>
            <a:r>
              <a:rPr lang="en-US" b="1" i="0" dirty="0">
                <a:solidFill>
                  <a:srgbClr val="000000"/>
                </a:solidFill>
                <a:effectLst/>
                <a:latin typeface="PT Serif"/>
              </a:rPr>
              <a:t> </a:t>
            </a:r>
            <a:r>
              <a:rPr lang="en-US" b="1" i="0" dirty="0" smtClean="0">
                <a:solidFill>
                  <a:srgbClr val="000000"/>
                </a:solidFill>
                <a:effectLst/>
                <a:latin typeface="PT Serif"/>
              </a:rPr>
              <a:t> </a:t>
            </a:r>
            <a:r>
              <a:rPr lang="en-US" b="1" i="0" dirty="0" err="1" smtClean="0">
                <a:solidFill>
                  <a:srgbClr val="000000"/>
                </a:solidFill>
                <a:effectLst/>
                <a:latin typeface="PT Serif"/>
              </a:rPr>
              <a:t>sfârşitul</a:t>
            </a:r>
            <a:r>
              <a:rPr lang="en-US" b="1" i="0" dirty="0" smtClean="0">
                <a:solidFill>
                  <a:srgbClr val="000000"/>
                </a:solidFill>
                <a:effectLst/>
                <a:latin typeface="PT Serif"/>
              </a:rPr>
              <a:t> </a:t>
            </a:r>
            <a:r>
              <a:rPr lang="en-US" b="1" i="0" dirty="0" err="1">
                <a:solidFill>
                  <a:srgbClr val="000000"/>
                </a:solidFill>
                <a:effectLst/>
                <a:latin typeface="PT Serif"/>
              </a:rPr>
              <a:t>celui</a:t>
            </a:r>
            <a:r>
              <a:rPr lang="en-US" b="1" i="0" dirty="0">
                <a:solidFill>
                  <a:srgbClr val="000000"/>
                </a:solidFill>
                <a:effectLst/>
                <a:latin typeface="PT Serif"/>
              </a:rPr>
              <a:t> de-al </a:t>
            </a:r>
            <a:r>
              <a:rPr lang="en-US" b="1" i="0" dirty="0" err="1">
                <a:solidFill>
                  <a:srgbClr val="000000"/>
                </a:solidFill>
                <a:effectLst/>
                <a:latin typeface="PT Serif"/>
              </a:rPr>
              <a:t>doilea</a:t>
            </a:r>
            <a:r>
              <a:rPr lang="en-US" b="1" i="0" dirty="0">
                <a:solidFill>
                  <a:srgbClr val="000000"/>
                </a:solidFill>
                <a:effectLst/>
                <a:latin typeface="PT Serif"/>
              </a:rPr>
              <a:t> </a:t>
            </a:r>
            <a:r>
              <a:rPr lang="en-US" b="1" i="0" dirty="0" err="1">
                <a:solidFill>
                  <a:srgbClr val="000000"/>
                </a:solidFill>
                <a:effectLst/>
                <a:latin typeface="PT Serif"/>
              </a:rPr>
              <a:t>război</a:t>
            </a:r>
            <a:r>
              <a:rPr lang="en-US" b="1" i="0" dirty="0">
                <a:solidFill>
                  <a:srgbClr val="000000"/>
                </a:solidFill>
                <a:effectLst/>
                <a:latin typeface="PT Serif"/>
              </a:rPr>
              <a:t> </a:t>
            </a:r>
            <a:r>
              <a:rPr lang="en-US" b="1" i="0" dirty="0" err="1">
                <a:solidFill>
                  <a:srgbClr val="000000"/>
                </a:solidFill>
                <a:effectLst/>
                <a:latin typeface="PT Serif"/>
              </a:rPr>
              <a:t>mondial</a:t>
            </a:r>
            <a:r>
              <a:rPr lang="en-US" b="1" i="0" dirty="0">
                <a:solidFill>
                  <a:srgbClr val="000000"/>
                </a:solidFill>
                <a:effectLst/>
                <a:latin typeface="PT Serif"/>
              </a:rPr>
              <a:t>.</a:t>
            </a:r>
            <a:endParaRPr lang="ro-RO" dirty="0"/>
          </a:p>
        </p:txBody>
      </p:sp>
    </p:spTree>
    <p:extLst>
      <p:ext uri="{BB962C8B-B14F-4D97-AF65-F5344CB8AC3E}">
        <p14:creationId xmlns:p14="http://schemas.microsoft.com/office/powerpoint/2010/main" xmlns="" val="2742245577"/>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2CEB6AE4-796C-4D47-8EE0-1DEFFA9B1440}"/>
              </a:ext>
            </a:extLst>
          </p:cNvPr>
          <p:cNvSpPr>
            <a:spLocks noGrp="1"/>
          </p:cNvSpPr>
          <p:nvPr>
            <p:ph type="title"/>
          </p:nvPr>
        </p:nvSpPr>
        <p:spPr>
          <a:xfrm>
            <a:off x="0" y="-79899"/>
            <a:ext cx="9905998" cy="914786"/>
          </a:xfrm>
        </p:spPr>
        <p:txBody>
          <a:bodyPr>
            <a:normAutofit/>
          </a:bodyPr>
          <a:lstStyle/>
          <a:p>
            <a:r>
              <a:rPr lang="en-US" sz="5400" u="sng" dirty="0" err="1">
                <a:solidFill>
                  <a:schemeClr val="bg2">
                    <a:lumMod val="75000"/>
                  </a:schemeClr>
                </a:solidFill>
                <a:latin typeface="Algerian" panose="04020705040A02060702" pitchFamily="82" charset="0"/>
              </a:rPr>
              <a:t>Ziua</a:t>
            </a:r>
            <a:r>
              <a:rPr lang="en-US" sz="5400" u="sng" dirty="0">
                <a:solidFill>
                  <a:schemeClr val="bg2">
                    <a:lumMod val="75000"/>
                  </a:schemeClr>
                </a:solidFill>
                <a:latin typeface="Algerian" panose="04020705040A02060702" pitchFamily="82" charset="0"/>
              </a:rPr>
              <a:t> </a:t>
            </a:r>
            <a:r>
              <a:rPr lang="en-US" sz="5400" u="sng" dirty="0" err="1">
                <a:solidFill>
                  <a:schemeClr val="bg2">
                    <a:lumMod val="75000"/>
                  </a:schemeClr>
                </a:solidFill>
                <a:latin typeface="Algerian" panose="04020705040A02060702" pitchFamily="82" charset="0"/>
              </a:rPr>
              <a:t>europei</a:t>
            </a:r>
            <a:endParaRPr lang="ro-RO" sz="5400" u="sng" dirty="0">
              <a:solidFill>
                <a:schemeClr val="bg2">
                  <a:lumMod val="75000"/>
                </a:schemeClr>
              </a:solidFill>
              <a:latin typeface="Algerian" panose="04020705040A02060702" pitchFamily="82" charset="0"/>
            </a:endParaRPr>
          </a:p>
        </p:txBody>
      </p:sp>
      <p:sp>
        <p:nvSpPr>
          <p:cNvPr id="7" name="Substituent conținut 6">
            <a:extLst>
              <a:ext uri="{FF2B5EF4-FFF2-40B4-BE49-F238E27FC236}">
                <a16:creationId xmlns:a16="http://schemas.microsoft.com/office/drawing/2014/main" xmlns="" id="{A956193A-FB56-42AF-8A89-BBE3580D1673}"/>
              </a:ext>
            </a:extLst>
          </p:cNvPr>
          <p:cNvSpPr>
            <a:spLocks noGrp="1"/>
          </p:cNvSpPr>
          <p:nvPr>
            <p:ph idx="1"/>
          </p:nvPr>
        </p:nvSpPr>
        <p:spPr>
          <a:xfrm>
            <a:off x="0" y="689114"/>
            <a:ext cx="8083826" cy="5161270"/>
          </a:xfrm>
        </p:spPr>
        <p:txBody>
          <a:bodyPr>
            <a:normAutofit fontScale="47500" lnSpcReduction="20000"/>
          </a:bodyPr>
          <a:lstStyle/>
          <a:p>
            <a:pPr algn="l"/>
            <a:r>
              <a:rPr lang="ro-RO" sz="3200" b="0" i="0" dirty="0">
                <a:solidFill>
                  <a:srgbClr val="0066C0"/>
                </a:solidFill>
                <a:effectLst/>
                <a:latin typeface="robotobold"/>
              </a:rPr>
              <a:t>Ce este Ziua Europei?</a:t>
            </a:r>
          </a:p>
          <a:p>
            <a:pPr algn="l"/>
            <a:r>
              <a:rPr lang="ro-RO" sz="3200" b="0" i="0" dirty="0">
                <a:solidFill>
                  <a:srgbClr val="333333"/>
                </a:solidFill>
                <a:effectLst/>
                <a:latin typeface="robotobold"/>
              </a:rPr>
              <a:t>Ziua Europei </a:t>
            </a:r>
            <a:r>
              <a:rPr lang="ro-RO" sz="3200" b="0" i="0" dirty="0">
                <a:solidFill>
                  <a:srgbClr val="333333"/>
                </a:solidFill>
                <a:effectLst/>
                <a:latin typeface="robotoregular"/>
              </a:rPr>
              <a:t>este o zi marcată în calendar pentru a sărbători pacea și unitatea în toată Europa, pe </a:t>
            </a:r>
            <a:r>
              <a:rPr lang="ro-RO" sz="3200" b="0" i="0" dirty="0">
                <a:solidFill>
                  <a:srgbClr val="333333"/>
                </a:solidFill>
                <a:effectLst/>
                <a:latin typeface="robotobold"/>
              </a:rPr>
              <a:t>9 mai, </a:t>
            </a:r>
            <a:r>
              <a:rPr lang="ro-RO" sz="3200" b="0" i="0" dirty="0">
                <a:solidFill>
                  <a:srgbClr val="333333"/>
                </a:solidFill>
                <a:effectLst/>
                <a:latin typeface="robotoregular"/>
              </a:rPr>
              <a:t>în fiecare an.</a:t>
            </a:r>
            <a:r>
              <a:rPr lang="ro-RO" sz="3200" b="0" i="0" dirty="0">
                <a:solidFill>
                  <a:srgbClr val="333333"/>
                </a:solidFill>
                <a:effectLst/>
                <a:latin typeface="robotobold"/>
              </a:rPr>
              <a:t> Ziua Europei </a:t>
            </a:r>
            <a:r>
              <a:rPr lang="ro-RO" sz="3200" b="0" i="0" dirty="0">
                <a:solidFill>
                  <a:srgbClr val="333333"/>
                </a:solidFill>
                <a:effectLst/>
                <a:latin typeface="robotoregular"/>
              </a:rPr>
              <a:t>marchează aniversarea unui discurs susținut de ministrul francez de externe Robert Schuman în anul 1950. Schuman a avut în vedere o </a:t>
            </a:r>
            <a:r>
              <a:rPr lang="ro-RO" sz="3200" b="0" i="0" dirty="0" err="1">
                <a:solidFill>
                  <a:srgbClr val="333333"/>
                </a:solidFill>
                <a:effectLst/>
                <a:latin typeface="robotoregular"/>
              </a:rPr>
              <a:t>Europă</a:t>
            </a:r>
            <a:r>
              <a:rPr lang="ro-RO" sz="3200" b="0" i="0" dirty="0">
                <a:solidFill>
                  <a:srgbClr val="333333"/>
                </a:solidFill>
                <a:effectLst/>
                <a:latin typeface="robotoregular"/>
              </a:rPr>
              <a:t> liberă, pacifistă și bazată pe idealurile de cooperare și partajare a resurselor „Declarația Schuman” este considerată la scară largă a fi baza UE.</a:t>
            </a:r>
          </a:p>
          <a:p>
            <a:pPr algn="l"/>
            <a:r>
              <a:rPr lang="ro-RO" sz="3200" b="1" i="0" dirty="0">
                <a:solidFill>
                  <a:srgbClr val="333333"/>
                </a:solidFill>
                <a:effectLst/>
                <a:latin typeface="robotoregular"/>
              </a:rPr>
              <a:t>Despre Robert Schuman:</a:t>
            </a:r>
          </a:p>
          <a:p>
            <a:pPr algn="l"/>
            <a:r>
              <a:rPr lang="ro-RO" sz="3200" b="0" i="0" dirty="0">
                <a:solidFill>
                  <a:srgbClr val="333333"/>
                </a:solidFill>
                <a:effectLst/>
                <a:latin typeface="robotoregular"/>
              </a:rPr>
              <a:t>Născut în 1886 în Luxemburg, țara natală a mamei sale, Schuman a fost un om al frontierelor. Schuman și-a petrecut întreaga copilărie în Luxemburg, dar și-a continuat studiile universitare la Bonn, München, Berlin și Strasbourg. Apoi și-a început cariera de avocat la Metz, unde a obținut cetățenia franceză după Primul Război Mondial. Datorită istoriei personale, Schuman a fost deosebit de sensibil la diviziunile dintre țările europene. A fost un apărător entuziast al proiectului european ca instrument de consolidare a păcii și cooperării, Schuman a fost în favoarea instalării, încă din 1949, a Consiliului Europei la Strasbourg, oraș simbol al reconcilierii franco-germane.</a:t>
            </a:r>
          </a:p>
          <a:p>
            <a:endParaRPr lang="ro-RO" dirty="0"/>
          </a:p>
        </p:txBody>
      </p:sp>
      <p:pic>
        <p:nvPicPr>
          <p:cNvPr id="9" name="Imagine 8">
            <a:extLst>
              <a:ext uri="{FF2B5EF4-FFF2-40B4-BE49-F238E27FC236}">
                <a16:creationId xmlns:a16="http://schemas.microsoft.com/office/drawing/2014/main" xmlns="" id="{F0FD1816-5EAC-415D-8179-294394318E7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62121" y="1748834"/>
            <a:ext cx="2805198" cy="2116080"/>
          </a:xfrm>
          <a:prstGeom prst="roundRect">
            <a:avLst>
              <a:gd name="adj" fmla="val 8594"/>
            </a:avLst>
          </a:prstGeom>
          <a:no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999340038"/>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3AC80EF7-48FD-41FC-92FD-2CA5A81109E5}"/>
              </a:ext>
            </a:extLst>
          </p:cNvPr>
          <p:cNvSpPr>
            <a:spLocks noGrp="1"/>
          </p:cNvSpPr>
          <p:nvPr>
            <p:ph idx="1"/>
          </p:nvPr>
        </p:nvSpPr>
        <p:spPr>
          <a:xfrm>
            <a:off x="0" y="1189350"/>
            <a:ext cx="9183757" cy="3660945"/>
          </a:xfrm>
        </p:spPr>
        <p:txBody>
          <a:bodyPr>
            <a:normAutofit fontScale="25000" lnSpcReduction="20000"/>
          </a:bodyPr>
          <a:lstStyle/>
          <a:p>
            <a:pPr marL="0" indent="0" algn="l">
              <a:buNone/>
            </a:pPr>
            <a:r>
              <a:rPr lang="ro-RO" sz="6800" b="0" i="0" dirty="0">
                <a:solidFill>
                  <a:srgbClr val="0066C0"/>
                </a:solidFill>
                <a:effectLst/>
                <a:latin typeface="Times New Roman" panose="02020603050405020304" pitchFamily="18" charset="0"/>
                <a:cs typeface="Times New Roman" panose="02020603050405020304" pitchFamily="18" charset="0"/>
              </a:rPr>
              <a:t>Cum este sărbătorită Ziua Europei?</a:t>
            </a:r>
          </a:p>
          <a:p>
            <a:pPr marL="0" indent="0" algn="l">
              <a:buNone/>
            </a:pPr>
            <a:r>
              <a:rPr lang="ro-RO" sz="6800" b="0" i="0" dirty="0">
                <a:solidFill>
                  <a:srgbClr val="333333"/>
                </a:solidFill>
                <a:effectLst/>
                <a:latin typeface="Times New Roman" panose="02020603050405020304" pitchFamily="18" charset="0"/>
                <a:cs typeface="Times New Roman" panose="02020603050405020304" pitchFamily="18" charset="0"/>
              </a:rPr>
              <a:t>De Ziua Europei, instituțiile UE sunt încurajate să-și deschidă ușile către public, cu zile deschise ținute de către Parlamentul European, Comisia Europeană și Comitetul Economic și Social European. În fiecare an, mii de oameni participă la vizite, dezbateri, concerte și alte simpozioane pentru a marca acest eveniment și a crește gradul de conștientizare cu privire la UE.</a:t>
            </a:r>
          </a:p>
          <a:p>
            <a:pPr marL="0" indent="0" algn="l">
              <a:buNone/>
            </a:pPr>
            <a:r>
              <a:rPr lang="ro-RO" sz="6800" b="1" i="0" dirty="0">
                <a:solidFill>
                  <a:srgbClr val="333333"/>
                </a:solidFill>
                <a:effectLst/>
                <a:latin typeface="Times New Roman" panose="02020603050405020304" pitchFamily="18" charset="0"/>
                <a:cs typeface="Times New Roman" panose="02020603050405020304" pitchFamily="18" charset="0"/>
              </a:rPr>
              <a:t>Pentru a sărbători Ziua Europei în sala de clasă sau acasă, poți încerca:</a:t>
            </a:r>
          </a:p>
          <a:p>
            <a:pPr marL="0" indent="0" algn="l">
              <a:buNone/>
            </a:pPr>
            <a:r>
              <a:rPr lang="ro-RO" sz="6800" b="0" i="0" dirty="0">
                <a:solidFill>
                  <a:srgbClr val="333333"/>
                </a:solidFill>
                <a:effectLst/>
                <a:latin typeface="Times New Roman" panose="02020603050405020304" pitchFamily="18" charset="0"/>
                <a:cs typeface="Times New Roman" panose="02020603050405020304" pitchFamily="18" charset="0"/>
              </a:rPr>
              <a:t>Explorarea diferitelor </a:t>
            </a:r>
            <a:r>
              <a:rPr lang="ro-RO" sz="6800" b="0" i="0" u="none" strike="noStrike" dirty="0">
                <a:solidFill>
                  <a:srgbClr val="0066C0"/>
                </a:solidFill>
                <a:effectLst/>
                <a:latin typeface="Times New Roman" panose="02020603050405020304" pitchFamily="18" charset="0"/>
                <a:cs typeface="Times New Roman" panose="02020603050405020304" pitchFamily="18" charset="0"/>
                <a:hlinkClick r:id="rId2"/>
              </a:rPr>
              <a:t>atracții turistice ale Europei</a:t>
            </a:r>
            <a:r>
              <a:rPr lang="ro-RO" sz="6800" b="0" i="0" dirty="0">
                <a:solidFill>
                  <a:srgbClr val="333333"/>
                </a:solidFill>
                <a:effectLst/>
                <a:latin typeface="Times New Roman" panose="02020603050405020304" pitchFamily="18" charset="0"/>
                <a:cs typeface="Times New Roman" panose="02020603050405020304" pitchFamily="18" charset="0"/>
              </a:rPr>
              <a:t>.</a:t>
            </a:r>
          </a:p>
          <a:p>
            <a:pPr marL="0" indent="0" algn="l">
              <a:buNone/>
            </a:pPr>
            <a:r>
              <a:rPr lang="ro-RO" sz="6800" b="0" i="0" dirty="0">
                <a:solidFill>
                  <a:srgbClr val="333333"/>
                </a:solidFill>
                <a:effectLst/>
                <a:latin typeface="Times New Roman" panose="02020603050405020304" pitchFamily="18" charset="0"/>
                <a:cs typeface="Times New Roman" panose="02020603050405020304" pitchFamily="18" charset="0"/>
              </a:rPr>
              <a:t>Găzduirea unui joc antrenat și educativ, poți folosi acest material - </a:t>
            </a:r>
            <a:r>
              <a:rPr lang="ro-RO" sz="6800" b="0" i="0" u="none" strike="noStrike" dirty="0">
                <a:solidFill>
                  <a:srgbClr val="0066C0"/>
                </a:solidFill>
                <a:effectLst/>
                <a:latin typeface="Times New Roman" panose="02020603050405020304" pitchFamily="18" charset="0"/>
                <a:cs typeface="Times New Roman" panose="02020603050405020304" pitchFamily="18" charset="0"/>
                <a:hlinkClick r:id="rId3"/>
              </a:rPr>
              <a:t>Ghicește țara europeană</a:t>
            </a:r>
            <a:r>
              <a:rPr lang="ro-RO" sz="6800" b="0" i="0" dirty="0">
                <a:solidFill>
                  <a:srgbClr val="333333"/>
                </a:solidFill>
                <a:effectLst/>
                <a:latin typeface="Times New Roman" panose="02020603050405020304" pitchFamily="18" charset="0"/>
                <a:cs typeface="Times New Roman" panose="02020603050405020304" pitchFamily="18" charset="0"/>
              </a:rPr>
              <a:t>.</a:t>
            </a:r>
          </a:p>
          <a:p>
            <a:pPr marL="0" indent="0" algn="l">
              <a:buNone/>
            </a:pPr>
            <a:r>
              <a:rPr lang="ro-RO" sz="6800" b="0" i="0" dirty="0">
                <a:solidFill>
                  <a:srgbClr val="333333"/>
                </a:solidFill>
                <a:effectLst/>
                <a:latin typeface="Times New Roman" panose="02020603050405020304" pitchFamily="18" charset="0"/>
                <a:cs typeface="Times New Roman" panose="02020603050405020304" pitchFamily="18" charset="0"/>
              </a:rPr>
              <a:t>Explorarea </a:t>
            </a:r>
            <a:r>
              <a:rPr lang="ro-RO" sz="6800" b="0" i="0" u="none" strike="noStrike" dirty="0">
                <a:solidFill>
                  <a:srgbClr val="0066C0"/>
                </a:solidFill>
                <a:effectLst/>
                <a:latin typeface="Times New Roman" panose="02020603050405020304" pitchFamily="18" charset="0"/>
                <a:cs typeface="Times New Roman" panose="02020603050405020304" pitchFamily="18" charset="0"/>
                <a:hlinkClick r:id="rId4"/>
              </a:rPr>
              <a:t>capitalelor țărilor din Europa</a:t>
            </a:r>
            <a:r>
              <a:rPr lang="ro-RO" sz="6800" b="0" i="0" dirty="0">
                <a:solidFill>
                  <a:srgbClr val="333333"/>
                </a:solidFill>
                <a:effectLst/>
                <a:latin typeface="Times New Roman" panose="02020603050405020304" pitchFamily="18" charset="0"/>
                <a:cs typeface="Times New Roman" panose="02020603050405020304" pitchFamily="18" charset="0"/>
              </a:rPr>
              <a:t>.</a:t>
            </a:r>
          </a:p>
          <a:p>
            <a:pPr marL="0" indent="0" algn="l">
              <a:buNone/>
            </a:pPr>
            <a:r>
              <a:rPr lang="ro-RO" sz="6800" b="0" i="0" dirty="0">
                <a:solidFill>
                  <a:srgbClr val="333333"/>
                </a:solidFill>
                <a:effectLst/>
                <a:latin typeface="Times New Roman" panose="02020603050405020304" pitchFamily="18" charset="0"/>
                <a:cs typeface="Times New Roman" panose="02020603050405020304" pitchFamily="18" charset="0"/>
              </a:rPr>
              <a:t>Predarea </a:t>
            </a:r>
            <a:r>
              <a:rPr lang="ro-RO" sz="6800" b="0" i="0" u="none" strike="noStrike" dirty="0">
                <a:solidFill>
                  <a:srgbClr val="0066C0"/>
                </a:solidFill>
                <a:effectLst/>
                <a:latin typeface="Times New Roman" panose="02020603050405020304" pitchFamily="18" charset="0"/>
                <a:cs typeface="Times New Roman" panose="02020603050405020304" pitchFamily="18" charset="0"/>
                <a:hlinkClick r:id="rId5"/>
              </a:rPr>
              <a:t>drapelelor Europei</a:t>
            </a:r>
            <a:r>
              <a:rPr lang="ro-RO" sz="6800" b="0" i="0" dirty="0">
                <a:solidFill>
                  <a:srgbClr val="333333"/>
                </a:solidFill>
                <a:effectLst/>
                <a:latin typeface="Times New Roman" panose="02020603050405020304" pitchFamily="18" charset="0"/>
                <a:cs typeface="Times New Roman" panose="02020603050405020304" pitchFamily="18" charset="0"/>
              </a:rPr>
              <a:t>.</a:t>
            </a:r>
          </a:p>
          <a:p>
            <a:pPr marL="0" indent="0" algn="l">
              <a:buNone/>
            </a:pPr>
            <a:r>
              <a:rPr lang="ro-RO" sz="6800" b="0" i="0" dirty="0">
                <a:solidFill>
                  <a:srgbClr val="333333"/>
                </a:solidFill>
                <a:effectLst/>
                <a:latin typeface="Times New Roman" panose="02020603050405020304" pitchFamily="18" charset="0"/>
                <a:cs typeface="Times New Roman" panose="02020603050405020304" pitchFamily="18" charset="0"/>
              </a:rPr>
              <a:t>Sărbătorirea Zilei Europei s-ar putea încadra într-o schemă de învățare despre cel de-al </a:t>
            </a:r>
            <a:r>
              <a:rPr lang="ro-RO" sz="6800" b="0" i="0" u="none" strike="noStrike" dirty="0">
                <a:solidFill>
                  <a:srgbClr val="0066C0"/>
                </a:solidFill>
                <a:effectLst/>
                <a:latin typeface="Times New Roman" panose="02020603050405020304" pitchFamily="18" charset="0"/>
                <a:cs typeface="Times New Roman" panose="02020603050405020304" pitchFamily="18" charset="0"/>
                <a:hlinkClick r:id="rId6"/>
              </a:rPr>
              <a:t>Doilea Război Mondial</a:t>
            </a:r>
            <a:r>
              <a:rPr lang="ro-RO" sz="6800" b="0" i="0" dirty="0">
                <a:solidFill>
                  <a:srgbClr val="333333"/>
                </a:solidFill>
                <a:effectLst/>
                <a:latin typeface="Times New Roman" panose="02020603050405020304" pitchFamily="18" charset="0"/>
                <a:cs typeface="Times New Roman" panose="02020603050405020304" pitchFamily="18" charset="0"/>
              </a:rPr>
              <a:t>, deoarece reprezintă un răspuns la războaiele care au avut loc deja în Europa și a fost o mișcare făcută pentru a se asigura că războiul va fi de neconceput în viitor.</a:t>
            </a:r>
          </a:p>
          <a:p>
            <a:endParaRPr lang="ro-RO" dirty="0"/>
          </a:p>
        </p:txBody>
      </p:sp>
      <p:pic>
        <p:nvPicPr>
          <p:cNvPr id="5" name="Imagine 4">
            <a:extLst>
              <a:ext uri="{FF2B5EF4-FFF2-40B4-BE49-F238E27FC236}">
                <a16:creationId xmlns:a16="http://schemas.microsoft.com/office/drawing/2014/main" xmlns="" id="{54F32185-E2C8-4A25-B84C-D82558DF4255}"/>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640416" y="2014614"/>
            <a:ext cx="2882195" cy="1917970"/>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Tree>
    <p:extLst>
      <p:ext uri="{BB962C8B-B14F-4D97-AF65-F5344CB8AC3E}">
        <p14:creationId xmlns:p14="http://schemas.microsoft.com/office/powerpoint/2010/main" xmlns="" val="4170848962"/>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C5DC174C-087A-40B0-9DF8-D54AAEBDB024}"/>
              </a:ext>
            </a:extLst>
          </p:cNvPr>
          <p:cNvSpPr>
            <a:spLocks noGrp="1"/>
          </p:cNvSpPr>
          <p:nvPr>
            <p:ph type="title"/>
          </p:nvPr>
        </p:nvSpPr>
        <p:spPr>
          <a:xfrm>
            <a:off x="0" y="0"/>
            <a:ext cx="10396882" cy="1151965"/>
          </a:xfrm>
        </p:spPr>
        <p:txBody>
          <a:bodyPr/>
          <a:lstStyle/>
          <a:p>
            <a:r>
              <a:rPr lang="en-US" dirty="0" err="1"/>
              <a:t>Ziua</a:t>
            </a:r>
            <a:r>
              <a:rPr lang="en-US" dirty="0"/>
              <a:t> </a:t>
            </a:r>
            <a:r>
              <a:rPr lang="en-US" dirty="0" err="1"/>
              <a:t>independentei</a:t>
            </a:r>
            <a:r>
              <a:rPr lang="en-US" dirty="0"/>
              <a:t> </a:t>
            </a:r>
            <a:r>
              <a:rPr lang="en-US" dirty="0" err="1"/>
              <a:t>romaniei</a:t>
            </a:r>
            <a:r>
              <a:rPr lang="en-US" dirty="0"/>
              <a:t> </a:t>
            </a:r>
          </a:p>
        </p:txBody>
      </p:sp>
      <p:sp>
        <p:nvSpPr>
          <p:cNvPr id="3" name="Substituent conținut 2">
            <a:extLst>
              <a:ext uri="{FF2B5EF4-FFF2-40B4-BE49-F238E27FC236}">
                <a16:creationId xmlns:a16="http://schemas.microsoft.com/office/drawing/2014/main" xmlns="" id="{571B8AF0-1C3F-4E19-9067-DC2039A714A9}"/>
              </a:ext>
            </a:extLst>
          </p:cNvPr>
          <p:cNvSpPr>
            <a:spLocks noGrp="1"/>
          </p:cNvSpPr>
          <p:nvPr>
            <p:ph sz="quarter" idx="13"/>
          </p:nvPr>
        </p:nvSpPr>
        <p:spPr>
          <a:xfrm>
            <a:off x="1" y="1151965"/>
            <a:ext cx="8229600" cy="4347687"/>
          </a:xfrm>
        </p:spPr>
        <p:txBody>
          <a:bodyPr anchor="t">
            <a:noAutofit/>
          </a:bodyPr>
          <a:lstStyle/>
          <a:p>
            <a:pPr marL="0" indent="0">
              <a:buNone/>
            </a:pPr>
            <a:r>
              <a:rPr lang="ro-RO" sz="1400" dirty="0">
                <a:latin typeface="Times New Roman" panose="02020603050405020304" pitchFamily="18" charset="0"/>
                <a:cs typeface="Times New Roman" panose="02020603050405020304" pitchFamily="18" charset="0"/>
              </a:rPr>
              <a:t>Chiar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daca</a:t>
            </a:r>
            <a:r>
              <a:rPr lang="en-US" sz="1400" dirty="0">
                <a:latin typeface="Times New Roman" panose="02020603050405020304" pitchFamily="18" charset="0"/>
                <a:cs typeface="Times New Roman" panose="02020603050405020304" pitchFamily="18" charset="0"/>
              </a:rPr>
              <a:t> data </a:t>
            </a:r>
            <a:r>
              <a:rPr lang="en-US" sz="1400" dirty="0" err="1">
                <a:latin typeface="Times New Roman" panose="02020603050405020304" pitchFamily="18" charset="0"/>
                <a:cs typeface="Times New Roman" panose="02020603050405020304" pitchFamily="18" charset="0"/>
              </a:rPr>
              <a:t>oficiala</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independentei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romaniei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pe 10 </a:t>
            </a:r>
            <a:r>
              <a:rPr lang="en-US" sz="1400" dirty="0" err="1">
                <a:latin typeface="Times New Roman" panose="02020603050405020304" pitchFamily="18" charset="0"/>
                <a:cs typeface="Times New Roman" panose="02020603050405020304" pitchFamily="18" charset="0"/>
              </a:rPr>
              <a:t>mai</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primiI</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spre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independenta</a:t>
            </a:r>
            <a:r>
              <a:rPr lang="en-US" sz="1400" dirty="0">
                <a:latin typeface="Times New Roman" panose="02020603050405020304" pitchFamily="18" charset="0"/>
                <a:cs typeface="Times New Roman" panose="02020603050405020304" pitchFamily="18" charset="0"/>
              </a:rPr>
              <a:t> au </a:t>
            </a:r>
            <a:r>
              <a:rPr lang="en-US" sz="1400" dirty="0" err="1">
                <a:latin typeface="Times New Roman" panose="02020603050405020304" pitchFamily="18" charset="0"/>
                <a:cs typeface="Times New Roman" panose="02020603050405020304" pitchFamily="18" charset="0"/>
              </a:rPr>
              <a:t>fost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facuti</a:t>
            </a:r>
            <a:r>
              <a:rPr lang="en-US" sz="1400" dirty="0">
                <a:latin typeface="Times New Roman" panose="02020603050405020304" pitchFamily="18" charset="0"/>
                <a:cs typeface="Times New Roman" panose="02020603050405020304" pitchFamily="18" charset="0"/>
              </a:rPr>
              <a:t> pe 9 </a:t>
            </a:r>
            <a:r>
              <a:rPr lang="en-US" sz="1400" dirty="0" err="1">
                <a:latin typeface="Times New Roman" panose="02020603050405020304" pitchFamily="18" charset="0"/>
                <a:cs typeface="Times New Roman" panose="02020603050405020304" pitchFamily="18" charset="0"/>
              </a:rPr>
              <a:t>mai</a:t>
            </a:r>
            <a:r>
              <a:rPr lang="en-US" sz="1400" dirty="0">
                <a:latin typeface="Times New Roman" panose="02020603050405020304" pitchFamily="18" charset="0"/>
                <a:cs typeface="Times New Roman" panose="02020603050405020304" pitchFamily="18" charset="0"/>
              </a:rPr>
              <a:t> 1877 de </a:t>
            </a:r>
            <a:r>
              <a:rPr lang="en-US" sz="1400" dirty="0" err="1">
                <a:latin typeface="Times New Roman" panose="02020603050405020304" pitchFamily="18" charset="0"/>
                <a:cs typeface="Times New Roman" panose="02020603050405020304" pitchFamily="18" charset="0"/>
              </a:rPr>
              <a:t>catre</a:t>
            </a:r>
            <a:r>
              <a:rPr lang="en-US" sz="1400" dirty="0">
                <a:latin typeface="Times New Roman" panose="02020603050405020304" pitchFamily="18" charset="0"/>
                <a:cs typeface="Times New Roman" panose="02020603050405020304" pitchFamily="18" charset="0"/>
              </a:rPr>
              <a:t> prim-</a:t>
            </a:r>
            <a:r>
              <a:rPr lang="en-US" sz="1400" dirty="0" err="1">
                <a:latin typeface="Times New Roman" panose="02020603050405020304" pitchFamily="18" charset="0"/>
                <a:cs typeface="Times New Roman" panose="02020603050405020304" pitchFamily="18" charset="0"/>
              </a:rPr>
              <a:t>ministrul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MIHAil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Kogalniceanu</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citirea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declaratiei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independenta</a:t>
            </a:r>
            <a:r>
              <a:rPr lang="en-US" sz="1400" dirty="0">
                <a:latin typeface="Times New Roman" panose="02020603050405020304" pitchFamily="18" charset="0"/>
                <a:cs typeface="Times New Roman" panose="02020603050405020304" pitchFamily="18" charset="0"/>
              </a:rPr>
              <a:t> in </a:t>
            </a:r>
            <a:r>
              <a:rPr lang="en-US" sz="1400" dirty="0" err="1">
                <a:latin typeface="Times New Roman" panose="02020603050405020304" pitchFamily="18" charset="0"/>
                <a:cs typeface="Times New Roman" panose="02020603050405020304" pitchFamily="18" charset="0"/>
              </a:rPr>
              <a:t>parlament</a:t>
            </a:r>
            <a:r>
              <a:rPr lang="en-US" sz="1400" dirty="0">
                <a:latin typeface="Times New Roman" panose="02020603050405020304" pitchFamily="18" charset="0"/>
                <a:cs typeface="Times New Roman" panose="02020603050405020304" pitchFamily="18" charset="0"/>
              </a:rPr>
              <a:t>, ca a </a:t>
            </a:r>
            <a:r>
              <a:rPr lang="en-US" sz="1400" dirty="0" err="1">
                <a:latin typeface="Times New Roman" panose="02020603050405020304" pitchFamily="18" charset="0"/>
                <a:cs typeface="Times New Roman" panose="02020603050405020304" pitchFamily="18" charset="0"/>
              </a:rPr>
              <a:t>doua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zi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sa</a:t>
            </a:r>
            <a:r>
              <a:rPr lang="en-US" sz="1400" dirty="0">
                <a:latin typeface="Times New Roman" panose="02020603050405020304" pitchFamily="18" charset="0"/>
                <a:cs typeface="Times New Roman" panose="02020603050405020304" pitchFamily="18" charset="0"/>
              </a:rPr>
              <a:t> fie  </a:t>
            </a:r>
            <a:r>
              <a:rPr lang="en-US" sz="1400" dirty="0" err="1">
                <a:latin typeface="Times New Roman" panose="02020603050405020304" pitchFamily="18" charset="0"/>
                <a:cs typeface="Times New Roman" panose="02020603050405020304" pitchFamily="18" charset="0"/>
              </a:rPr>
              <a:t>proclamata</a:t>
            </a:r>
            <a:r>
              <a:rPr lang="en-US" sz="1400" dirty="0">
                <a:latin typeface="Times New Roman" panose="02020603050405020304" pitchFamily="18" charset="0"/>
                <a:cs typeface="Times New Roman" panose="02020603050405020304" pitchFamily="18" charset="0"/>
              </a:rPr>
              <a:t> .</a:t>
            </a:r>
          </a:p>
          <a:p>
            <a:pPr marL="0" indent="0" algn="l">
              <a:buNone/>
            </a:pPr>
            <a:r>
              <a:rPr lang="en-US" sz="1400" b="1" i="0" dirty="0" err="1">
                <a:solidFill>
                  <a:srgbClr val="202122"/>
                </a:solidFill>
                <a:effectLst/>
                <a:latin typeface="Times New Roman" panose="02020603050405020304" pitchFamily="18" charset="0"/>
                <a:cs typeface="Times New Roman" panose="02020603050405020304" pitchFamily="18" charset="0"/>
              </a:rPr>
              <a:t>Războiul</a:t>
            </a:r>
            <a:r>
              <a:rPr lang="en-US" sz="1400" b="1" i="0" dirty="0">
                <a:solidFill>
                  <a:srgbClr val="202122"/>
                </a:solidFill>
                <a:effectLst/>
                <a:latin typeface="Times New Roman" panose="02020603050405020304" pitchFamily="18" charset="0"/>
                <a:cs typeface="Times New Roman" panose="02020603050405020304" pitchFamily="18" charset="0"/>
              </a:rPr>
              <a:t> de </a:t>
            </a:r>
            <a:r>
              <a:rPr lang="en-US" sz="1400" b="1" i="0" dirty="0" err="1">
                <a:solidFill>
                  <a:srgbClr val="202122"/>
                </a:solidFill>
                <a:effectLst/>
                <a:latin typeface="Times New Roman" panose="02020603050405020304" pitchFamily="18" charset="0"/>
                <a:cs typeface="Times New Roman" panose="02020603050405020304" pitchFamily="18" charset="0"/>
              </a:rPr>
              <a:t>Independență</a:t>
            </a:r>
            <a:r>
              <a:rPr lang="en-US" sz="1400" b="1" i="0" dirty="0">
                <a:solidFill>
                  <a:srgbClr val="202122"/>
                </a:solidFill>
                <a:effectLst/>
                <a:latin typeface="Times New Roman" panose="02020603050405020304" pitchFamily="18" charset="0"/>
                <a:cs typeface="Times New Roman" panose="02020603050405020304" pitchFamily="18" charset="0"/>
              </a:rPr>
              <a:t> al </a:t>
            </a:r>
            <a:r>
              <a:rPr lang="en-US" sz="1400" b="1" i="0" dirty="0" err="1">
                <a:solidFill>
                  <a:srgbClr val="202122"/>
                </a:solidFill>
                <a:effectLst/>
                <a:latin typeface="Times New Roman" panose="02020603050405020304" pitchFamily="18" charset="0"/>
                <a:cs typeface="Times New Roman" panose="02020603050405020304" pitchFamily="18" charset="0"/>
              </a:rPr>
              <a:t>României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este</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numele</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folosit</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în</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istoriografia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română</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pentru</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participarea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u="none" strike="noStrike" dirty="0" err="1">
                <a:solidFill>
                  <a:srgbClr val="0645AD"/>
                </a:solidFill>
                <a:effectLst/>
                <a:latin typeface="Times New Roman" panose="02020603050405020304" pitchFamily="18" charset="0"/>
                <a:cs typeface="Times New Roman" panose="02020603050405020304" pitchFamily="18" charset="0"/>
                <a:hlinkClick r:id="rId2" tooltip="Principatul României"/>
              </a:rPr>
              <a:t>Principatului</a:t>
            </a:r>
            <a:r>
              <a:rPr lang="en-US" sz="1400" b="0" i="0" u="none" strike="noStrike" dirty="0">
                <a:solidFill>
                  <a:srgbClr val="0645AD"/>
                </a:solidFill>
                <a:effectLst/>
                <a:latin typeface="Times New Roman" panose="02020603050405020304" pitchFamily="18" charset="0"/>
                <a:cs typeface="Times New Roman" panose="02020603050405020304" pitchFamily="18" charset="0"/>
                <a:hlinkClick r:id="rId2" tooltip="Principatul României"/>
              </a:rPr>
              <a:t> </a:t>
            </a:r>
            <a:r>
              <a:rPr lang="en-US" sz="1400" b="0" i="0" u="none" strike="noStrike" dirty="0" err="1">
                <a:solidFill>
                  <a:srgbClr val="0645AD"/>
                </a:solidFill>
                <a:effectLst/>
                <a:latin typeface="Times New Roman" panose="02020603050405020304" pitchFamily="18" charset="0"/>
                <a:cs typeface="Times New Roman" panose="02020603050405020304" pitchFamily="18" charset="0"/>
                <a:hlinkClick r:id="rId2" tooltip="Principatul României"/>
              </a:rPr>
              <a:t>României</a:t>
            </a:r>
            <a:r>
              <a:rPr lang="en-US" sz="1400" b="0" i="0" dirty="0">
                <a:solidFill>
                  <a:srgbClr val="202122"/>
                </a:solidFill>
                <a:effectLst/>
                <a:latin typeface="Times New Roman" panose="02020603050405020304" pitchFamily="18" charset="0"/>
                <a:cs typeface="Times New Roman" panose="02020603050405020304" pitchFamily="18" charset="0"/>
              </a:rPr>
              <a:t> la </a:t>
            </a:r>
            <a:r>
              <a:rPr lang="en-US" sz="1400" b="0" i="0" u="none" strike="noStrike" dirty="0" err="1">
                <a:solidFill>
                  <a:srgbClr val="0645AD"/>
                </a:solidFill>
                <a:effectLst/>
                <a:latin typeface="Times New Roman" panose="02020603050405020304" pitchFamily="18" charset="0"/>
                <a:cs typeface="Times New Roman" panose="02020603050405020304" pitchFamily="18" charset="0"/>
                <a:hlinkClick r:id="rId3" tooltip="Războiul Ruso-Turc (1877-1878)"/>
              </a:rPr>
              <a:t>Războiul</a:t>
            </a:r>
            <a:r>
              <a:rPr lang="en-US" sz="1400" b="0" i="0" u="none" strike="noStrike" dirty="0">
                <a:solidFill>
                  <a:srgbClr val="0645AD"/>
                </a:solidFill>
                <a:effectLst/>
                <a:latin typeface="Times New Roman" panose="02020603050405020304" pitchFamily="18" charset="0"/>
                <a:cs typeface="Times New Roman" panose="02020603050405020304" pitchFamily="18" charset="0"/>
                <a:hlinkClick r:id="rId3" tooltip="Războiul Ruso-Turc (1877-1878)"/>
              </a:rPr>
              <a:t> </a:t>
            </a:r>
            <a:r>
              <a:rPr lang="en-US" sz="1400" b="0" i="0" u="none" strike="noStrike" dirty="0" err="1">
                <a:solidFill>
                  <a:srgbClr val="0645AD"/>
                </a:solidFill>
                <a:effectLst/>
                <a:latin typeface="Times New Roman" panose="02020603050405020304" pitchFamily="18" charset="0"/>
                <a:cs typeface="Times New Roman" panose="02020603050405020304" pitchFamily="18" charset="0"/>
                <a:hlinkClick r:id="rId3" tooltip="Războiul Ruso-Turc (1877-1878)"/>
              </a:rPr>
              <a:t>Ruso-Turc</a:t>
            </a:r>
            <a:r>
              <a:rPr lang="en-US" sz="1400" b="0" i="0" u="none" strike="noStrike" dirty="0">
                <a:solidFill>
                  <a:srgbClr val="0645AD"/>
                </a:solidFill>
                <a:effectLst/>
                <a:latin typeface="Times New Roman" panose="02020603050405020304" pitchFamily="18" charset="0"/>
                <a:cs typeface="Times New Roman" panose="02020603050405020304" pitchFamily="18" charset="0"/>
                <a:hlinkClick r:id="rId3" tooltip="Războiul Ruso-Turc (1877-1878)"/>
              </a:rPr>
              <a:t> din </a:t>
            </a:r>
            <a:r>
              <a:rPr lang="en-US" sz="1400" b="0" i="0" u="none" strike="noStrike" dirty="0" err="1">
                <a:solidFill>
                  <a:srgbClr val="0645AD"/>
                </a:solidFill>
                <a:effectLst/>
                <a:latin typeface="Times New Roman" panose="02020603050405020304" pitchFamily="18" charset="0"/>
                <a:cs typeface="Times New Roman" panose="02020603050405020304" pitchFamily="18" charset="0"/>
                <a:hlinkClick r:id="rId3" tooltip="Războiul Ruso-Turc (1877-1878)"/>
              </a:rPr>
              <a:t>anii</a:t>
            </a:r>
            <a:r>
              <a:rPr lang="en-US" sz="1400" b="0" i="0" u="none" strike="noStrike" dirty="0">
                <a:solidFill>
                  <a:srgbClr val="0645AD"/>
                </a:solidFill>
                <a:effectLst/>
                <a:latin typeface="Times New Roman" panose="02020603050405020304" pitchFamily="18" charset="0"/>
                <a:cs typeface="Times New Roman" panose="02020603050405020304" pitchFamily="18" charset="0"/>
                <a:hlinkClick r:id="rId3" tooltip="Războiul Ruso-Turc (1877-1878)"/>
              </a:rPr>
              <a:t> 1877–1878</a:t>
            </a:r>
            <a:r>
              <a:rPr lang="en-US" sz="1400" b="0" i="0" dirty="0">
                <a:solidFill>
                  <a:srgbClr val="202122"/>
                </a:solidFill>
                <a:effectLst/>
                <a:latin typeface="Times New Roman" panose="02020603050405020304" pitchFamily="18" charset="0"/>
                <a:cs typeface="Times New Roman" panose="02020603050405020304" pitchFamily="18" charset="0"/>
              </a:rPr>
              <a:t>. În </a:t>
            </a:r>
            <a:r>
              <a:rPr lang="en-US" sz="1400" b="0" i="0" dirty="0" err="1">
                <a:solidFill>
                  <a:srgbClr val="202122"/>
                </a:solidFill>
                <a:effectLst/>
                <a:latin typeface="Times New Roman" panose="02020603050405020304" pitchFamily="18" charset="0"/>
                <a:cs typeface="Times New Roman" panose="02020603050405020304" pitchFamily="18" charset="0"/>
              </a:rPr>
              <a:t>urma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acestui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război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țara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și</a:t>
            </a:r>
            <a:r>
              <a:rPr lang="en-US" sz="1400" b="0" i="0" dirty="0">
                <a:solidFill>
                  <a:srgbClr val="202122"/>
                </a:solidFill>
                <a:effectLst/>
                <a:latin typeface="Times New Roman" panose="02020603050405020304" pitchFamily="18" charset="0"/>
                <a:cs typeface="Times New Roman" panose="02020603050405020304" pitchFamily="18" charset="0"/>
              </a:rPr>
              <a:t>-a </a:t>
            </a:r>
            <a:r>
              <a:rPr lang="en-US" sz="1400" b="0" i="0" dirty="0" err="1">
                <a:solidFill>
                  <a:srgbClr val="202122"/>
                </a:solidFill>
                <a:effectLst/>
                <a:latin typeface="Times New Roman" panose="02020603050405020304" pitchFamily="18" charset="0"/>
                <a:cs typeface="Times New Roman" panose="02020603050405020304" pitchFamily="18" charset="0"/>
              </a:rPr>
              <a:t>obținut</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independența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față</a:t>
            </a:r>
            <a:r>
              <a:rPr lang="en-US" sz="1400" b="0" i="0" dirty="0">
                <a:solidFill>
                  <a:srgbClr val="202122"/>
                </a:solidFill>
                <a:effectLst/>
                <a:latin typeface="Times New Roman" panose="02020603050405020304" pitchFamily="18" charset="0"/>
                <a:cs typeface="Times New Roman" panose="02020603050405020304" pitchFamily="18" charset="0"/>
              </a:rPr>
              <a:t> de </a:t>
            </a:r>
            <a:r>
              <a:rPr lang="en-US" sz="14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Imperiul Otoman"/>
              </a:rPr>
              <a:t>Imperiul</a:t>
            </a:r>
            <a:r>
              <a:rPr lang="en-US" sz="1400" b="0" i="0" u="none" strike="noStrike" dirty="0">
                <a:solidFill>
                  <a:srgbClr val="0645AD"/>
                </a:solidFill>
                <a:effectLst/>
                <a:latin typeface="Times New Roman" panose="02020603050405020304" pitchFamily="18" charset="0"/>
                <a:cs typeface="Times New Roman" panose="02020603050405020304" pitchFamily="18" charset="0"/>
                <a:hlinkClick r:id="rId4" tooltip="Imperiul Otoman"/>
              </a:rPr>
              <a:t> </a:t>
            </a:r>
            <a:r>
              <a:rPr lang="en-US" sz="14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Imperiul Otoman"/>
              </a:rPr>
              <a:t>Otoman</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alături</a:t>
            </a:r>
            <a:r>
              <a:rPr lang="en-US" sz="1400" b="0" i="0" dirty="0">
                <a:solidFill>
                  <a:srgbClr val="202122"/>
                </a:solidFill>
                <a:effectLst/>
                <a:latin typeface="Times New Roman" panose="02020603050405020304" pitchFamily="18" charset="0"/>
                <a:cs typeface="Times New Roman" panose="02020603050405020304" pitchFamily="18" charset="0"/>
              </a:rPr>
              <a:t> de Serbia </a:t>
            </a:r>
            <a:r>
              <a:rPr lang="en-US" sz="1400" b="0" i="0" dirty="0" err="1">
                <a:solidFill>
                  <a:srgbClr val="202122"/>
                </a:solidFill>
                <a:effectLst/>
                <a:latin typeface="Times New Roman" panose="02020603050405020304" pitchFamily="18" charset="0"/>
                <a:cs typeface="Times New Roman" panose="02020603050405020304" pitchFamily="18" charset="0"/>
              </a:rPr>
              <a:t>și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Muntenegru</a:t>
            </a:r>
            <a:r>
              <a:rPr lang="en-US" sz="1400" b="0" i="0" dirty="0">
                <a:solidFill>
                  <a:srgbClr val="202122"/>
                </a:solidFill>
                <a:effectLst/>
                <a:latin typeface="Times New Roman" panose="02020603050405020304" pitchFamily="18" charset="0"/>
                <a:cs typeface="Times New Roman" panose="02020603050405020304" pitchFamily="18" charset="0"/>
              </a:rPr>
              <a:t>. Pe 4/16 </a:t>
            </a:r>
            <a:r>
              <a:rPr lang="en-US" sz="1400" b="0" i="0" dirty="0" err="1">
                <a:solidFill>
                  <a:srgbClr val="202122"/>
                </a:solidFill>
                <a:effectLst/>
                <a:latin typeface="Times New Roman" panose="02020603050405020304" pitchFamily="18" charset="0"/>
                <a:cs typeface="Times New Roman" panose="02020603050405020304" pitchFamily="18" charset="0"/>
              </a:rPr>
              <a:t>aprilie</a:t>
            </a:r>
            <a:r>
              <a:rPr lang="en-US" sz="1400" b="0" i="0" dirty="0">
                <a:solidFill>
                  <a:srgbClr val="202122"/>
                </a:solidFill>
                <a:effectLst/>
                <a:latin typeface="Times New Roman" panose="02020603050405020304" pitchFamily="18" charset="0"/>
                <a:cs typeface="Times New Roman" panose="02020603050405020304" pitchFamily="18" charset="0"/>
              </a:rPr>
              <a:t> 1877, </a:t>
            </a:r>
            <a:r>
              <a:rPr lang="en-US" sz="1400" b="0" i="0" dirty="0" err="1">
                <a:solidFill>
                  <a:srgbClr val="202122"/>
                </a:solidFill>
                <a:effectLst/>
                <a:latin typeface="Times New Roman" panose="02020603050405020304" pitchFamily="18" charset="0"/>
                <a:cs typeface="Times New Roman" panose="02020603050405020304" pitchFamily="18" charset="0"/>
              </a:rPr>
              <a:t>România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și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u="none" strike="noStrike" dirty="0" err="1">
                <a:solidFill>
                  <a:srgbClr val="0645AD"/>
                </a:solidFill>
                <a:effectLst/>
                <a:latin typeface="Times New Roman" panose="02020603050405020304" pitchFamily="18" charset="0"/>
                <a:cs typeface="Times New Roman" panose="02020603050405020304" pitchFamily="18" charset="0"/>
                <a:hlinkClick r:id="rId5" tooltip="Imperiul Rus"/>
              </a:rPr>
              <a:t>Imperiul</a:t>
            </a:r>
            <a:r>
              <a:rPr lang="en-US" sz="1400" b="0" i="0" u="none" strike="noStrike" dirty="0">
                <a:solidFill>
                  <a:srgbClr val="0645AD"/>
                </a:solidFill>
                <a:effectLst/>
                <a:latin typeface="Times New Roman" panose="02020603050405020304" pitchFamily="18" charset="0"/>
                <a:cs typeface="Times New Roman" panose="02020603050405020304" pitchFamily="18" charset="0"/>
                <a:hlinkClick r:id="rId5" tooltip="Imperiul Rus"/>
              </a:rPr>
              <a:t> Rus</a:t>
            </a:r>
            <a:r>
              <a:rPr lang="en-US" sz="1400" b="0" i="0" dirty="0">
                <a:solidFill>
                  <a:srgbClr val="202122"/>
                </a:solidFill>
                <a:effectLst/>
                <a:latin typeface="Times New Roman" panose="02020603050405020304" pitchFamily="18" charset="0"/>
                <a:cs typeface="Times New Roman" panose="02020603050405020304" pitchFamily="18" charset="0"/>
              </a:rPr>
              <a:t> au </a:t>
            </a:r>
            <a:r>
              <a:rPr lang="en-US" sz="1400" b="0" i="0" dirty="0" err="1">
                <a:solidFill>
                  <a:srgbClr val="202122"/>
                </a:solidFill>
                <a:effectLst/>
                <a:latin typeface="Times New Roman" panose="02020603050405020304" pitchFamily="18" charset="0"/>
                <a:cs typeface="Times New Roman" panose="02020603050405020304" pitchFamily="18" charset="0"/>
              </a:rPr>
              <a:t>semnat</a:t>
            </a:r>
            <a:r>
              <a:rPr lang="en-US" sz="1400" b="0" i="0" dirty="0">
                <a:solidFill>
                  <a:srgbClr val="202122"/>
                </a:solidFill>
                <a:effectLst/>
                <a:latin typeface="Times New Roman" panose="02020603050405020304" pitchFamily="18" charset="0"/>
                <a:cs typeface="Times New Roman" panose="02020603050405020304" pitchFamily="18" charset="0"/>
              </a:rPr>
              <a:t> la </a:t>
            </a:r>
            <a:r>
              <a:rPr lang="en-US" sz="1400" b="0" i="0" u="none" strike="noStrike" dirty="0" err="1">
                <a:solidFill>
                  <a:srgbClr val="0645AD"/>
                </a:solidFill>
                <a:effectLst/>
                <a:latin typeface="Times New Roman" panose="02020603050405020304" pitchFamily="18" charset="0"/>
                <a:cs typeface="Times New Roman" panose="02020603050405020304" pitchFamily="18" charset="0"/>
                <a:hlinkClick r:id="rId6" tooltip="București"/>
              </a:rPr>
              <a:t>București</a:t>
            </a:r>
            <a:r>
              <a:rPr lang="en-US" sz="1400" b="0" i="0" dirty="0">
                <a:solidFill>
                  <a:srgbClr val="202122"/>
                </a:solidFill>
                <a:effectLst/>
                <a:latin typeface="Times New Roman" panose="02020603050405020304" pitchFamily="18" charset="0"/>
                <a:cs typeface="Times New Roman" panose="02020603050405020304" pitchFamily="18" charset="0"/>
              </a:rPr>
              <a:t> un </a:t>
            </a:r>
            <a:r>
              <a:rPr lang="en-US" sz="1400" b="0" i="0" dirty="0" err="1">
                <a:solidFill>
                  <a:srgbClr val="202122"/>
                </a:solidFill>
                <a:effectLst/>
                <a:latin typeface="Times New Roman" panose="02020603050405020304" pitchFamily="18" charset="0"/>
                <a:cs typeface="Times New Roman" panose="02020603050405020304" pitchFamily="18" charset="0"/>
              </a:rPr>
              <a:t>tratat</a:t>
            </a:r>
            <a:r>
              <a:rPr lang="en-US" sz="1400" b="0" i="0" dirty="0">
                <a:solidFill>
                  <a:srgbClr val="202122"/>
                </a:solidFill>
                <a:effectLst/>
                <a:latin typeface="Times New Roman" panose="02020603050405020304" pitchFamily="18" charset="0"/>
                <a:cs typeface="Times New Roman" panose="02020603050405020304" pitchFamily="18" charset="0"/>
              </a:rPr>
              <a:t> care </a:t>
            </a:r>
            <a:r>
              <a:rPr lang="en-US" sz="1400" b="0" i="0" dirty="0" err="1">
                <a:solidFill>
                  <a:srgbClr val="202122"/>
                </a:solidFill>
                <a:effectLst/>
                <a:latin typeface="Times New Roman" panose="02020603050405020304" pitchFamily="18" charset="0"/>
                <a:cs typeface="Times New Roman" panose="02020603050405020304" pitchFamily="18" charset="0"/>
              </a:rPr>
              <a:t>permitea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trupelor</a:t>
            </a:r>
            <a:r>
              <a:rPr lang="en-US" sz="1400" b="0" i="0" dirty="0">
                <a:solidFill>
                  <a:srgbClr val="202122"/>
                </a:solidFill>
                <a:effectLst/>
                <a:latin typeface="Times New Roman" panose="02020603050405020304" pitchFamily="18" charset="0"/>
                <a:cs typeface="Times New Roman" panose="02020603050405020304" pitchFamily="18" charset="0"/>
              </a:rPr>
              <a:t> ruse </a:t>
            </a:r>
            <a:r>
              <a:rPr lang="en-US" sz="1400" b="0" i="0" dirty="0" err="1">
                <a:solidFill>
                  <a:srgbClr val="202122"/>
                </a:solidFill>
                <a:effectLst/>
                <a:latin typeface="Times New Roman" panose="02020603050405020304" pitchFamily="18" charset="0"/>
                <a:cs typeface="Times New Roman" panose="02020603050405020304" pitchFamily="18" charset="0"/>
              </a:rPr>
              <a:t>să</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traverseze</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teritoriul</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țării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în</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drumul</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spre</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Balcani</a:t>
            </a:r>
            <a:r>
              <a:rPr lang="en-US" sz="1400" b="0" i="0" dirty="0">
                <a:solidFill>
                  <a:srgbClr val="202122"/>
                </a:solidFill>
                <a:effectLst/>
                <a:latin typeface="Times New Roman" panose="02020603050405020304" pitchFamily="18" charset="0"/>
                <a:cs typeface="Times New Roman" panose="02020603050405020304" pitchFamily="18" charset="0"/>
              </a:rPr>
              <a:t>, cu </a:t>
            </a:r>
            <a:r>
              <a:rPr lang="en-US" sz="1400" b="0" i="0" dirty="0" err="1">
                <a:solidFill>
                  <a:srgbClr val="202122"/>
                </a:solidFill>
                <a:effectLst/>
                <a:latin typeface="Times New Roman" panose="02020603050405020304" pitchFamily="18" charset="0"/>
                <a:cs typeface="Times New Roman" panose="02020603050405020304" pitchFamily="18" charset="0"/>
              </a:rPr>
              <a:t>condiția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respectării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integrității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teritoriale</a:t>
            </a:r>
            <a:r>
              <a:rPr lang="en-US" sz="1400" b="0" i="0" dirty="0">
                <a:solidFill>
                  <a:srgbClr val="202122"/>
                </a:solidFill>
                <a:effectLst/>
                <a:latin typeface="Times New Roman" panose="02020603050405020304" pitchFamily="18" charset="0"/>
                <a:cs typeface="Times New Roman" panose="02020603050405020304" pitchFamily="18" charset="0"/>
              </a:rPr>
              <a:t> a </a:t>
            </a:r>
            <a:r>
              <a:rPr lang="en-US" sz="1400" b="0" i="0" dirty="0" err="1">
                <a:solidFill>
                  <a:srgbClr val="202122"/>
                </a:solidFill>
                <a:effectLst/>
                <a:latin typeface="Times New Roman" panose="02020603050405020304" pitchFamily="18" charset="0"/>
                <a:cs typeface="Times New Roman" panose="02020603050405020304" pitchFamily="18" charset="0"/>
              </a:rPr>
              <a:t>României</a:t>
            </a:r>
            <a:r>
              <a:rPr lang="en-US" sz="1400" b="0" i="0" dirty="0">
                <a:solidFill>
                  <a:srgbClr val="202122"/>
                </a:solidFill>
                <a:effectLst/>
                <a:latin typeface="Times New Roman" panose="02020603050405020304" pitchFamily="18" charset="0"/>
                <a:cs typeface="Times New Roman" panose="02020603050405020304" pitchFamily="18" charset="0"/>
              </a:rPr>
              <a:t>.</a:t>
            </a:r>
          </a:p>
          <a:p>
            <a:pPr marL="0" indent="0" algn="l">
              <a:buNone/>
            </a:pPr>
            <a:r>
              <a:rPr lang="en-US" sz="1400" b="0" i="0" dirty="0" err="1">
                <a:solidFill>
                  <a:srgbClr val="202122"/>
                </a:solidFill>
                <a:effectLst/>
                <a:latin typeface="Times New Roman" panose="02020603050405020304" pitchFamily="18" charset="0"/>
                <a:cs typeface="Times New Roman" panose="02020603050405020304" pitchFamily="18" charset="0"/>
              </a:rPr>
              <a:t>Inițial</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până</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târziu</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în</a:t>
            </a:r>
            <a:r>
              <a:rPr lang="en-US" sz="1400" b="0" i="0" dirty="0">
                <a:solidFill>
                  <a:srgbClr val="202122"/>
                </a:solidFill>
                <a:effectLst/>
                <a:latin typeface="Times New Roman" panose="02020603050405020304" pitchFamily="18" charset="0"/>
                <a:cs typeface="Times New Roman" panose="02020603050405020304" pitchFamily="18" charset="0"/>
              </a:rPr>
              <a:t> 1877, </a:t>
            </a:r>
            <a:r>
              <a:rPr lang="en-US" sz="1400" b="0" i="0" dirty="0" err="1">
                <a:solidFill>
                  <a:srgbClr val="202122"/>
                </a:solidFill>
                <a:effectLst/>
                <a:latin typeface="Times New Roman" panose="02020603050405020304" pitchFamily="18" charset="0"/>
                <a:cs typeface="Times New Roman" panose="02020603050405020304" pitchFamily="18" charset="0"/>
              </a:rPr>
              <a:t>Rusia</a:t>
            </a:r>
            <a:r>
              <a:rPr lang="en-US" sz="1400" b="0" i="0" dirty="0">
                <a:solidFill>
                  <a:srgbClr val="202122"/>
                </a:solidFill>
                <a:effectLst/>
                <a:latin typeface="Times New Roman" panose="02020603050405020304" pitchFamily="18" charset="0"/>
                <a:cs typeface="Times New Roman" panose="02020603050405020304" pitchFamily="18" charset="0"/>
              </a:rPr>
              <a:t> nu a </a:t>
            </a:r>
            <a:r>
              <a:rPr lang="en-US" sz="1400" b="0" i="0" dirty="0" err="1">
                <a:solidFill>
                  <a:srgbClr val="202122"/>
                </a:solidFill>
                <a:effectLst/>
                <a:latin typeface="Times New Roman" panose="02020603050405020304" pitchFamily="18" charset="0"/>
                <a:cs typeface="Times New Roman" panose="02020603050405020304" pitchFamily="18" charset="0"/>
              </a:rPr>
              <a:t>dorit</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intrarea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u="none" strike="noStrike" dirty="0" err="1">
                <a:solidFill>
                  <a:srgbClr val="0645AD"/>
                </a:solidFill>
                <a:effectLst/>
                <a:latin typeface="Times New Roman" panose="02020603050405020304" pitchFamily="18" charset="0"/>
                <a:cs typeface="Times New Roman" panose="02020603050405020304" pitchFamily="18" charset="0"/>
                <a:hlinkClick r:id="rId7" tooltip="Vechiul Regat"/>
              </a:rPr>
              <a:t>României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în</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război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nedorind</a:t>
            </a:r>
            <a:r>
              <a:rPr lang="en-US" sz="1400" b="0" i="0" dirty="0">
                <a:solidFill>
                  <a:srgbClr val="202122"/>
                </a:solidFill>
                <a:effectLst/>
                <a:latin typeface="Times New Roman" panose="02020603050405020304" pitchFamily="18" charset="0"/>
                <a:cs typeface="Times New Roman" panose="02020603050405020304" pitchFamily="18" charset="0"/>
              </a:rPr>
              <a:t> ca </a:t>
            </a:r>
            <a:r>
              <a:rPr lang="en-US" sz="1400" b="0" i="0" dirty="0" err="1">
                <a:solidFill>
                  <a:srgbClr val="202122"/>
                </a:solidFill>
                <a:effectLst/>
                <a:latin typeface="Times New Roman" panose="02020603050405020304" pitchFamily="18" charset="0"/>
                <a:cs typeface="Times New Roman" panose="02020603050405020304" pitchFamily="18" charset="0"/>
              </a:rPr>
              <a:t>aceasta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să</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participe</a:t>
            </a:r>
            <a:r>
              <a:rPr lang="en-US" sz="1400" b="0" i="0" dirty="0">
                <a:solidFill>
                  <a:srgbClr val="202122"/>
                </a:solidFill>
                <a:effectLst/>
                <a:latin typeface="Times New Roman" panose="02020603050405020304" pitchFamily="18" charset="0"/>
                <a:cs typeface="Times New Roman" panose="02020603050405020304" pitchFamily="18" charset="0"/>
              </a:rPr>
              <a:t> la </a:t>
            </a:r>
            <a:r>
              <a:rPr lang="en-US" sz="1400" b="0" i="0" dirty="0" err="1">
                <a:solidFill>
                  <a:srgbClr val="202122"/>
                </a:solidFill>
                <a:effectLst/>
                <a:latin typeface="Times New Roman" panose="02020603050405020304" pitchFamily="18" charset="0"/>
                <a:cs typeface="Times New Roman" panose="02020603050405020304" pitchFamily="18" charset="0"/>
              </a:rPr>
              <a:t>tratatele</a:t>
            </a:r>
            <a:r>
              <a:rPr lang="en-US" sz="1400" b="0" i="0" dirty="0">
                <a:solidFill>
                  <a:srgbClr val="202122"/>
                </a:solidFill>
                <a:effectLst/>
                <a:latin typeface="Times New Roman" panose="02020603050405020304" pitchFamily="18" charset="0"/>
                <a:cs typeface="Times New Roman" panose="02020603050405020304" pitchFamily="18" charset="0"/>
              </a:rPr>
              <a:t> de pace </a:t>
            </a:r>
            <a:r>
              <a:rPr lang="en-US" sz="1400" b="0" i="0" dirty="0" err="1">
                <a:solidFill>
                  <a:srgbClr val="202122"/>
                </a:solidFill>
                <a:effectLst/>
                <a:latin typeface="Times New Roman" panose="02020603050405020304" pitchFamily="18" charset="0"/>
                <a:cs typeface="Times New Roman" panose="02020603050405020304" pitchFamily="18" charset="0"/>
              </a:rPr>
              <a:t>pentru</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împărțirea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teritoriilor</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însă</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rușii</a:t>
            </a:r>
            <a:r>
              <a:rPr lang="en-US" sz="1400" b="0" i="0" dirty="0">
                <a:solidFill>
                  <a:srgbClr val="202122"/>
                </a:solidFill>
                <a:effectLst/>
                <a:latin typeface="Times New Roman" panose="02020603050405020304" pitchFamily="18" charset="0"/>
                <a:cs typeface="Times New Roman" panose="02020603050405020304" pitchFamily="18" charset="0"/>
              </a:rPr>
              <a:t> s-au </a:t>
            </a:r>
            <a:r>
              <a:rPr lang="en-US" sz="1400" b="0" i="0" dirty="0" err="1">
                <a:solidFill>
                  <a:srgbClr val="202122"/>
                </a:solidFill>
                <a:effectLst/>
                <a:latin typeface="Times New Roman" panose="02020603050405020304" pitchFamily="18" charset="0"/>
                <a:cs typeface="Times New Roman" panose="02020603050405020304" pitchFamily="18" charset="0"/>
              </a:rPr>
              <a:t>lovit</a:t>
            </a:r>
            <a:r>
              <a:rPr lang="en-US" sz="1400" b="0" i="0" dirty="0">
                <a:solidFill>
                  <a:srgbClr val="202122"/>
                </a:solidFill>
                <a:effectLst/>
                <a:latin typeface="Times New Roman" panose="02020603050405020304" pitchFamily="18" charset="0"/>
                <a:cs typeface="Times New Roman" panose="02020603050405020304" pitchFamily="18" charset="0"/>
              </a:rPr>
              <a:t> de o </a:t>
            </a:r>
            <a:r>
              <a:rPr lang="en-US" sz="1400" b="0" i="0" dirty="0" err="1">
                <a:solidFill>
                  <a:srgbClr val="202122"/>
                </a:solidFill>
                <a:effectLst/>
                <a:latin typeface="Times New Roman" panose="02020603050405020304" pitchFamily="18" charset="0"/>
                <a:cs typeface="Times New Roman" panose="02020603050405020304" pitchFamily="18" charset="0"/>
              </a:rPr>
              <a:t>puternică</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rezistență</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suferind</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pierderi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grele</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ro-RO" sz="1400" b="0" i="0" dirty="0">
                <a:solidFill>
                  <a:srgbClr val="202122"/>
                </a:solidFill>
                <a:effectLst/>
                <a:latin typeface="Times New Roman" panose="02020603050405020304" pitchFamily="18" charset="0"/>
                <a:cs typeface="Times New Roman" panose="02020603050405020304" pitchFamily="18" charset="0"/>
              </a:rPr>
              <a:t>în</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asalturi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repetate</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și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neputând</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înainta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în</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Balcani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dincolo</a:t>
            </a:r>
            <a:r>
              <a:rPr lang="en-US" sz="1400" b="0" i="0" dirty="0">
                <a:solidFill>
                  <a:srgbClr val="202122"/>
                </a:solidFill>
                <a:effectLst/>
                <a:latin typeface="Times New Roman" panose="02020603050405020304" pitchFamily="18" charset="0"/>
                <a:cs typeface="Times New Roman" panose="02020603050405020304" pitchFamily="18" charset="0"/>
              </a:rPr>
              <a:t> de </a:t>
            </a:r>
            <a:r>
              <a:rPr lang="en-US" sz="1400" b="0" i="0" dirty="0" err="1">
                <a:solidFill>
                  <a:srgbClr val="202122"/>
                </a:solidFill>
                <a:effectLst/>
                <a:latin typeface="Times New Roman" panose="02020603050405020304" pitchFamily="18" charset="0"/>
                <a:cs typeface="Times New Roman" panose="02020603050405020304" pitchFamily="18" charset="0"/>
              </a:rPr>
              <a:t>trupele</a:t>
            </a:r>
            <a:r>
              <a:rPr lang="en-US" sz="1400" b="0" i="0" dirty="0">
                <a:solidFill>
                  <a:srgbClr val="202122"/>
                </a:solidFill>
                <a:effectLst/>
                <a:latin typeface="Times New Roman" panose="02020603050405020304" pitchFamily="18" charset="0"/>
                <a:cs typeface="Times New Roman" panose="02020603050405020304" pitchFamily="18" charset="0"/>
              </a:rPr>
              <a:t> (40.000 de </a:t>
            </a:r>
            <a:r>
              <a:rPr lang="en-US" sz="1400" b="0" i="0" dirty="0" err="1">
                <a:solidFill>
                  <a:srgbClr val="202122"/>
                </a:solidFill>
                <a:effectLst/>
                <a:latin typeface="Times New Roman" panose="02020603050405020304" pitchFamily="18" charset="0"/>
                <a:cs typeface="Times New Roman" panose="02020603050405020304" pitchFamily="18" charset="0"/>
              </a:rPr>
              <a:t>soldați</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conduse</a:t>
            </a:r>
            <a:r>
              <a:rPr lang="en-US" sz="1400" b="0" i="0" dirty="0">
                <a:solidFill>
                  <a:srgbClr val="202122"/>
                </a:solidFill>
                <a:effectLst/>
                <a:latin typeface="Times New Roman" panose="02020603050405020304" pitchFamily="18" charset="0"/>
                <a:cs typeface="Times New Roman" panose="02020603050405020304" pitchFamily="18" charset="0"/>
              </a:rPr>
              <a:t> de </a:t>
            </a:r>
            <a:r>
              <a:rPr lang="en-US" sz="1400" b="0" i="0" u="none" strike="noStrike" dirty="0">
                <a:solidFill>
                  <a:srgbClr val="0645AD"/>
                </a:solidFill>
                <a:effectLst/>
                <a:latin typeface="Times New Roman" panose="02020603050405020304" pitchFamily="18" charset="0"/>
                <a:cs typeface="Times New Roman" panose="02020603050405020304" pitchFamily="18" charset="0"/>
                <a:hlinkClick r:id="rId8" tooltip="Osman Pașa"/>
              </a:rPr>
              <a:t>Osman </a:t>
            </a:r>
            <a:r>
              <a:rPr lang="en-US" sz="1400" b="0" i="0" u="none" strike="noStrike" dirty="0" err="1">
                <a:solidFill>
                  <a:srgbClr val="0645AD"/>
                </a:solidFill>
                <a:effectLst/>
                <a:latin typeface="Times New Roman" panose="02020603050405020304" pitchFamily="18" charset="0"/>
                <a:cs typeface="Times New Roman" panose="02020603050405020304" pitchFamily="18" charset="0"/>
                <a:hlinkClick r:id="rId8" tooltip="Osman Pașa"/>
              </a:rPr>
              <a:t>Pașa</a:t>
            </a:r>
            <a:r>
              <a:rPr lang="en-US" sz="1400" b="0" i="0" dirty="0">
                <a:solidFill>
                  <a:srgbClr val="202122"/>
                </a:solidFill>
                <a:effectLst/>
                <a:latin typeface="Times New Roman" panose="02020603050405020304" pitchFamily="18" charset="0"/>
                <a:cs typeface="Times New Roman" panose="02020603050405020304" pitchFamily="18" charset="0"/>
              </a:rPr>
              <a:t>, care se </a:t>
            </a:r>
            <a:r>
              <a:rPr lang="en-US" sz="1400" b="0" i="0" dirty="0" err="1">
                <a:solidFill>
                  <a:srgbClr val="202122"/>
                </a:solidFill>
                <a:effectLst/>
                <a:latin typeface="Times New Roman" panose="02020603050405020304" pitchFamily="18" charset="0"/>
                <a:cs typeface="Times New Roman" panose="02020603050405020304" pitchFamily="18" charset="0"/>
              </a:rPr>
              <a:t>cantonaseră</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în</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dirty="0" err="1">
                <a:solidFill>
                  <a:srgbClr val="202122"/>
                </a:solidFill>
                <a:effectLst/>
                <a:latin typeface="Times New Roman" panose="02020603050405020304" pitchFamily="18" charset="0"/>
                <a:cs typeface="Times New Roman" panose="02020603050405020304" pitchFamily="18" charset="0"/>
              </a:rPr>
              <a:t>cetatea</a:t>
            </a:r>
            <a:r>
              <a:rPr lang="en-US" sz="1400" b="0" i="0" dirty="0">
                <a:solidFill>
                  <a:srgbClr val="202122"/>
                </a:solidFill>
                <a:effectLst/>
                <a:latin typeface="Times New Roman" panose="02020603050405020304" pitchFamily="18" charset="0"/>
                <a:cs typeface="Times New Roman" panose="02020603050405020304" pitchFamily="18" charset="0"/>
              </a:rPr>
              <a:t> </a:t>
            </a:r>
            <a:r>
              <a:rPr lang="en-US" sz="1400" b="0" i="0" u="none" strike="noStrike" dirty="0">
                <a:solidFill>
                  <a:srgbClr val="0645AD"/>
                </a:solidFill>
                <a:effectLst/>
                <a:latin typeface="Times New Roman" panose="02020603050405020304" pitchFamily="18" charset="0"/>
                <a:cs typeface="Times New Roman" panose="02020603050405020304" pitchFamily="18" charset="0"/>
                <a:hlinkClick r:id="rId9" tooltip="Plevna"/>
              </a:rPr>
              <a:t>Plevna</a:t>
            </a:r>
            <a:r>
              <a:rPr lang="en-US" sz="1400" b="0" i="0" dirty="0">
                <a:solidFill>
                  <a:srgbClr val="202122"/>
                </a:solidFill>
                <a:effectLst/>
                <a:latin typeface="Times New Roman" panose="02020603050405020304" pitchFamily="18" charset="0"/>
                <a:cs typeface="Times New Roman" panose="02020603050405020304" pitchFamily="18" charset="0"/>
              </a:rPr>
              <a:t>.</a:t>
            </a:r>
          </a:p>
        </p:txBody>
      </p:sp>
      <p:pic>
        <p:nvPicPr>
          <p:cNvPr id="1026" name="Picture 2">
            <a:extLst>
              <a:ext uri="{FF2B5EF4-FFF2-40B4-BE49-F238E27FC236}">
                <a16:creationId xmlns:a16="http://schemas.microsoft.com/office/drawing/2014/main" xmlns="" id="{15C34A75-9DFF-4927-9241-B8A63F28B79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229601" y="1851297"/>
            <a:ext cx="3350243" cy="1753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7034381"/>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a16="http://schemas.microsoft.com/office/drawing/2014/main" xmlns="" id="{DD613E14-7331-442C-B33B-2CF7201614A9}"/>
              </a:ext>
            </a:extLst>
          </p:cNvPr>
          <p:cNvSpPr>
            <a:spLocks noGrp="1"/>
          </p:cNvSpPr>
          <p:nvPr>
            <p:ph sz="quarter" idx="13"/>
          </p:nvPr>
        </p:nvSpPr>
        <p:spPr>
          <a:xfrm>
            <a:off x="5830957" y="145773"/>
            <a:ext cx="5512904" cy="5228812"/>
          </a:xfrm>
        </p:spPr>
        <p:txBody>
          <a:bodyPr>
            <a:normAutofit/>
          </a:bodyPr>
          <a:lstStyle/>
          <a:p>
            <a:pPr marL="0" indent="0">
              <a:buNone/>
            </a:pPr>
            <a:r>
              <a:rPr lang="en-US" sz="1600" b="0" i="0" dirty="0">
                <a:solidFill>
                  <a:srgbClr val="202122"/>
                </a:solidFill>
                <a:effectLst/>
                <a:latin typeface="Times New Roman" panose="02020603050405020304" pitchFamily="18" charset="0"/>
                <a:cs typeface="Times New Roman" panose="02020603050405020304" pitchFamily="18" charset="0"/>
              </a:rPr>
              <a:t>În </a:t>
            </a:r>
            <a:r>
              <a:rPr lang="en-US" sz="1600" b="0" i="0" dirty="0" err="1">
                <a:solidFill>
                  <a:srgbClr val="202122"/>
                </a:solidFill>
                <a:effectLst/>
                <a:latin typeface="Times New Roman" panose="02020603050405020304" pitchFamily="18" charset="0"/>
                <a:cs typeface="Times New Roman" panose="02020603050405020304" pitchFamily="18" charset="0"/>
              </a:rPr>
              <a:t>timpul</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domniei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lui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u="none" strike="noStrike" dirty="0" err="1">
                <a:solidFill>
                  <a:srgbClr val="0645AD"/>
                </a:solidFill>
                <a:effectLst/>
                <a:latin typeface="Times New Roman" panose="02020603050405020304" pitchFamily="18" charset="0"/>
                <a:cs typeface="Times New Roman" panose="02020603050405020304" pitchFamily="18" charset="0"/>
                <a:hlinkClick r:id="rId2" tooltip="Războiul Ruso-Turc (1877-1878)"/>
              </a:rPr>
              <a:t>Alexandru</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2" tooltip="Războiul Ruso-Turc (1877-1878)"/>
              </a:rPr>
              <a:t> </a:t>
            </a:r>
            <a:r>
              <a:rPr lang="en-US" sz="1600" b="0" i="0" u="none" strike="noStrike" dirty="0" err="1">
                <a:solidFill>
                  <a:srgbClr val="0645AD"/>
                </a:solidFill>
                <a:effectLst/>
                <a:latin typeface="Times New Roman" panose="02020603050405020304" pitchFamily="18" charset="0"/>
                <a:cs typeface="Times New Roman" panose="02020603050405020304" pitchFamily="18" charset="0"/>
                <a:hlinkClick r:id="rId2" tooltip="Războiul Ruso-Turc (1877-1878)"/>
              </a:rPr>
              <a:t>Ioan</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2" tooltip="Războiul Ruso-Turc (1877-1878)"/>
              </a:rPr>
              <a:t> </a:t>
            </a:r>
            <a:r>
              <a:rPr lang="en-US" sz="1600" b="0" i="0" u="none" strike="noStrike" dirty="0" err="1">
                <a:solidFill>
                  <a:srgbClr val="0645AD"/>
                </a:solidFill>
                <a:effectLst/>
                <a:latin typeface="Times New Roman" panose="02020603050405020304" pitchFamily="18" charset="0"/>
                <a:cs typeface="Times New Roman" panose="02020603050405020304" pitchFamily="18" charset="0"/>
                <a:hlinkClick r:id="rId2" tooltip="Războiul Ruso-Turc (1877-1878)"/>
              </a:rPr>
              <a:t>Cuza</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statul</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român</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trecuse</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printr</a:t>
            </a:r>
            <a:r>
              <a:rPr lang="en-US" sz="1600" b="0" i="0" dirty="0">
                <a:solidFill>
                  <a:srgbClr val="202122"/>
                </a:solidFill>
                <a:effectLst/>
                <a:latin typeface="Times New Roman" panose="02020603050405020304" pitchFamily="18" charset="0"/>
                <a:cs typeface="Times New Roman" panose="02020603050405020304" pitchFamily="18" charset="0"/>
              </a:rPr>
              <a:t>-un </a:t>
            </a:r>
            <a:r>
              <a:rPr lang="en-US" sz="1600" b="0" i="0" dirty="0" err="1">
                <a:solidFill>
                  <a:srgbClr val="202122"/>
                </a:solidFill>
                <a:effectLst/>
                <a:latin typeface="Times New Roman" panose="02020603050405020304" pitchFamily="18" charset="0"/>
                <a:cs typeface="Times New Roman" panose="02020603050405020304" pitchFamily="18" charset="0"/>
              </a:rPr>
              <a:t>amplu</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proces</a:t>
            </a:r>
            <a:r>
              <a:rPr lang="en-US" sz="1600" b="0" i="0" dirty="0">
                <a:solidFill>
                  <a:srgbClr val="202122"/>
                </a:solidFill>
                <a:effectLst/>
                <a:latin typeface="Times New Roman" panose="02020603050405020304" pitchFamily="18" charset="0"/>
                <a:cs typeface="Times New Roman" panose="02020603050405020304" pitchFamily="18" charset="0"/>
              </a:rPr>
              <a:t> de </a:t>
            </a:r>
            <a:r>
              <a:rPr lang="en-US" sz="1600" b="0" i="0" dirty="0" err="1">
                <a:solidFill>
                  <a:srgbClr val="202122"/>
                </a:solidFill>
                <a:effectLst/>
                <a:latin typeface="Times New Roman" panose="02020603050405020304" pitchFamily="18" charset="0"/>
                <a:cs typeface="Times New Roman" panose="02020603050405020304" pitchFamily="18" charset="0"/>
              </a:rPr>
              <a:t>modernizare</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economică</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socială</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și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politică</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Aceste</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transformări</a:t>
            </a:r>
            <a:r>
              <a:rPr lang="en-US" sz="1600" b="0" i="0" dirty="0">
                <a:solidFill>
                  <a:srgbClr val="202122"/>
                </a:solidFill>
                <a:effectLst/>
                <a:latin typeface="Times New Roman" panose="02020603050405020304" pitchFamily="18" charset="0"/>
                <a:cs typeface="Times New Roman" panose="02020603050405020304" pitchFamily="18" charset="0"/>
              </a:rPr>
              <a:t> au </a:t>
            </a:r>
            <a:r>
              <a:rPr lang="en-US" sz="1600" b="0" i="0" dirty="0" err="1">
                <a:solidFill>
                  <a:srgbClr val="202122"/>
                </a:solidFill>
                <a:effectLst/>
                <a:latin typeface="Times New Roman" panose="02020603050405020304" pitchFamily="18" charset="0"/>
                <a:cs typeface="Times New Roman" panose="02020603050405020304" pitchFamily="18" charset="0"/>
              </a:rPr>
              <a:t>contribuit</a:t>
            </a:r>
            <a:r>
              <a:rPr lang="en-US" sz="1600" b="0" i="0" dirty="0">
                <a:solidFill>
                  <a:srgbClr val="202122"/>
                </a:solidFill>
                <a:effectLst/>
                <a:latin typeface="Times New Roman" panose="02020603050405020304" pitchFamily="18" charset="0"/>
                <a:cs typeface="Times New Roman" panose="02020603050405020304" pitchFamily="18" charset="0"/>
              </a:rPr>
              <a:t> la </a:t>
            </a:r>
            <a:r>
              <a:rPr lang="en-US" sz="1600" b="0" i="0" dirty="0" err="1">
                <a:solidFill>
                  <a:srgbClr val="202122"/>
                </a:solidFill>
                <a:effectLst/>
                <a:latin typeface="Times New Roman" panose="02020603050405020304" pitchFamily="18" charset="0"/>
                <a:cs typeface="Times New Roman" panose="02020603050405020304" pitchFamily="18" charset="0"/>
              </a:rPr>
              <a:t>consolidarea</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luptei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pentru</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independență</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atât</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față</a:t>
            </a:r>
            <a:r>
              <a:rPr lang="en-US" sz="1600" b="0" i="0" dirty="0">
                <a:solidFill>
                  <a:srgbClr val="202122"/>
                </a:solidFill>
                <a:effectLst/>
                <a:latin typeface="Times New Roman" panose="02020603050405020304" pitchFamily="18" charset="0"/>
                <a:cs typeface="Times New Roman" panose="02020603050405020304" pitchFamily="18" charset="0"/>
              </a:rPr>
              <a:t> de </a:t>
            </a:r>
            <a:r>
              <a:rPr lang="en-US" sz="1600" b="0" i="0" dirty="0" err="1">
                <a:solidFill>
                  <a:srgbClr val="202122"/>
                </a:solidFill>
                <a:effectLst/>
                <a:latin typeface="Times New Roman" panose="02020603050405020304" pitchFamily="18" charset="0"/>
                <a:cs typeface="Times New Roman" panose="02020603050405020304" pitchFamily="18" charset="0"/>
              </a:rPr>
              <a:t>puterea</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suverană</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cât</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și</a:t>
            </a:r>
            <a:r>
              <a:rPr lang="en-US" sz="1600" b="0" i="0" dirty="0">
                <a:solidFill>
                  <a:srgbClr val="202122"/>
                </a:solidFill>
                <a:effectLst/>
                <a:latin typeface="Times New Roman" panose="02020603050405020304" pitchFamily="18" charset="0"/>
                <a:cs typeface="Times New Roman" panose="02020603050405020304" pitchFamily="18" charset="0"/>
              </a:rPr>
              <a:t> de </a:t>
            </a:r>
            <a:r>
              <a:rPr lang="en-US" sz="1600" b="0" i="0" dirty="0" err="1">
                <a:solidFill>
                  <a:srgbClr val="202122"/>
                </a:solidFill>
                <a:effectLst/>
                <a:latin typeface="Times New Roman" panose="02020603050405020304" pitchFamily="18" charset="0"/>
                <a:cs typeface="Times New Roman" panose="02020603050405020304" pitchFamily="18" charset="0"/>
              </a:rPr>
              <a:t>limitările</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impuse</a:t>
            </a:r>
            <a:r>
              <a:rPr lang="en-US" sz="1600" b="0" i="0" dirty="0">
                <a:solidFill>
                  <a:srgbClr val="202122"/>
                </a:solidFill>
                <a:effectLst/>
                <a:latin typeface="Times New Roman" panose="02020603050405020304" pitchFamily="18" charset="0"/>
                <a:cs typeface="Times New Roman" panose="02020603050405020304" pitchFamily="18" charset="0"/>
              </a:rPr>
              <a:t> de </a:t>
            </a:r>
            <a:r>
              <a:rPr lang="en-US" sz="1600" b="0" i="0" u="none" strike="noStrike" dirty="0" err="1">
                <a:solidFill>
                  <a:srgbClr val="0645AD"/>
                </a:solidFill>
                <a:effectLst/>
                <a:latin typeface="Times New Roman" panose="02020603050405020304" pitchFamily="18" charset="0"/>
                <a:cs typeface="Times New Roman" panose="02020603050405020304" pitchFamily="18" charset="0"/>
                <a:hlinkClick r:id="rId3"/>
              </a:rPr>
              <a:t>marile</a:t>
            </a:r>
            <a:r>
              <a:rPr lang="en-US" sz="1600" b="0" i="0" u="none" strike="noStrike" dirty="0">
                <a:solidFill>
                  <a:srgbClr val="0645AD"/>
                </a:solidFill>
                <a:effectLst/>
                <a:latin typeface="Times New Roman" panose="02020603050405020304" pitchFamily="18" charset="0"/>
                <a:cs typeface="Times New Roman" panose="02020603050405020304" pitchFamily="18" charset="0"/>
                <a:hlinkClick r:id="rId3"/>
              </a:rPr>
              <a:t> </a:t>
            </a:r>
            <a:r>
              <a:rPr lang="en-US" sz="1600" b="0" i="0" u="none" strike="noStrike" dirty="0" err="1">
                <a:solidFill>
                  <a:srgbClr val="0645AD"/>
                </a:solidFill>
                <a:effectLst/>
                <a:latin typeface="Times New Roman" panose="02020603050405020304" pitchFamily="18" charset="0"/>
                <a:cs typeface="Times New Roman" panose="02020603050405020304" pitchFamily="18" charset="0"/>
                <a:hlinkClick r:id="rId3"/>
              </a:rPr>
              <a:t>puteri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europene</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Atât</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în</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timpul</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domniei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lui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Cuza</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cât</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și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după</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abdicarea</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sa</a:t>
            </a:r>
            <a:r>
              <a:rPr lang="en-US" sz="1600" b="0" i="0" dirty="0">
                <a:solidFill>
                  <a:srgbClr val="202122"/>
                </a:solidFill>
                <a:effectLst/>
                <a:latin typeface="Times New Roman" panose="02020603050405020304" pitchFamily="18" charset="0"/>
                <a:cs typeface="Times New Roman" panose="02020603050405020304" pitchFamily="18" charset="0"/>
              </a:rPr>
              <a:t>, s-a </a:t>
            </a:r>
            <a:r>
              <a:rPr lang="en-US" sz="1600" b="0" i="0" dirty="0" err="1">
                <a:solidFill>
                  <a:srgbClr val="202122"/>
                </a:solidFill>
                <a:effectLst/>
                <a:latin typeface="Times New Roman" panose="02020603050405020304" pitchFamily="18" charset="0"/>
                <a:cs typeface="Times New Roman" panose="02020603050405020304" pitchFamily="18" charset="0"/>
              </a:rPr>
              <a:t>desfășurat</a:t>
            </a:r>
            <a:r>
              <a:rPr lang="en-US" sz="1600" b="0" i="0" dirty="0">
                <a:solidFill>
                  <a:srgbClr val="202122"/>
                </a:solidFill>
                <a:effectLst/>
                <a:latin typeface="Times New Roman" panose="02020603050405020304" pitchFamily="18" charset="0"/>
                <a:cs typeface="Times New Roman" panose="02020603050405020304" pitchFamily="18" charset="0"/>
              </a:rPr>
              <a:t> o </a:t>
            </a:r>
            <a:r>
              <a:rPr lang="en-US" sz="1600" b="0" i="0" dirty="0" err="1">
                <a:solidFill>
                  <a:srgbClr val="202122"/>
                </a:solidFill>
                <a:effectLst/>
                <a:latin typeface="Times New Roman" panose="02020603050405020304" pitchFamily="18" charset="0"/>
                <a:cs typeface="Times New Roman" panose="02020603050405020304" pitchFamily="18" charset="0"/>
              </a:rPr>
              <a:t>amplă</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activitate</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propagandistică</a:t>
            </a:r>
            <a:r>
              <a:rPr lang="en-US" sz="1600" b="0" i="0" dirty="0">
                <a:solidFill>
                  <a:srgbClr val="202122"/>
                </a:solidFill>
                <a:effectLst/>
                <a:latin typeface="Times New Roman" panose="02020603050405020304" pitchFamily="18" charset="0"/>
                <a:cs typeface="Times New Roman" panose="02020603050405020304" pitchFamily="18" charset="0"/>
              </a:rPr>
              <a:t> de </a:t>
            </a:r>
            <a:r>
              <a:rPr lang="en-US" sz="1600" b="0" i="0" dirty="0" err="1">
                <a:solidFill>
                  <a:srgbClr val="202122"/>
                </a:solidFill>
                <a:effectLst/>
                <a:latin typeface="Times New Roman" panose="02020603050405020304" pitchFamily="18" charset="0"/>
                <a:cs typeface="Times New Roman" panose="02020603050405020304" pitchFamily="18" charset="0"/>
              </a:rPr>
              <a:t>către</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românii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aflați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în</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diferite</a:t>
            </a:r>
            <a:r>
              <a:rPr lang="en-US" sz="1600" b="0" i="0" dirty="0">
                <a:solidFill>
                  <a:srgbClr val="202122"/>
                </a:solidFill>
                <a:effectLst/>
                <a:latin typeface="Times New Roman" panose="02020603050405020304" pitchFamily="18" charset="0"/>
                <a:cs typeface="Times New Roman" panose="02020603050405020304" pitchFamily="18" charset="0"/>
              </a:rPr>
              <a:t> state </a:t>
            </a:r>
            <a:r>
              <a:rPr lang="en-US" sz="1600" b="0" i="0" dirty="0" err="1">
                <a:solidFill>
                  <a:srgbClr val="202122"/>
                </a:solidFill>
                <a:effectLst/>
                <a:latin typeface="Times New Roman" panose="02020603050405020304" pitchFamily="18" charset="0"/>
                <a:cs typeface="Times New Roman" panose="02020603050405020304" pitchFamily="18" charset="0"/>
              </a:rPr>
              <a:t>europene</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în</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încercarea</a:t>
            </a:r>
            <a:r>
              <a:rPr lang="en-US" sz="1600" b="0" i="0" dirty="0">
                <a:solidFill>
                  <a:srgbClr val="202122"/>
                </a:solidFill>
                <a:effectLst/>
                <a:latin typeface="Times New Roman" panose="02020603050405020304" pitchFamily="18" charset="0"/>
                <a:cs typeface="Times New Roman" panose="02020603050405020304" pitchFamily="18" charset="0"/>
              </a:rPr>
              <a:t> de </a:t>
            </a:r>
            <a:r>
              <a:rPr lang="en-US" sz="1600" b="0" i="0" dirty="0" err="1">
                <a:solidFill>
                  <a:srgbClr val="202122"/>
                </a:solidFill>
                <a:effectLst/>
                <a:latin typeface="Times New Roman" panose="02020603050405020304" pitchFamily="18" charset="0"/>
                <a:cs typeface="Times New Roman" panose="02020603050405020304" pitchFamily="18" charset="0"/>
              </a:rPr>
              <a:t>influențare</a:t>
            </a:r>
            <a:r>
              <a:rPr lang="en-US" sz="1600" b="0" i="0" dirty="0">
                <a:solidFill>
                  <a:srgbClr val="202122"/>
                </a:solidFill>
                <a:effectLst/>
                <a:latin typeface="Times New Roman" panose="02020603050405020304" pitchFamily="18" charset="0"/>
                <a:cs typeface="Times New Roman" panose="02020603050405020304" pitchFamily="18" charset="0"/>
              </a:rPr>
              <a:t> a </a:t>
            </a:r>
            <a:r>
              <a:rPr lang="en-US" sz="1600" b="0" i="0" dirty="0" err="1">
                <a:solidFill>
                  <a:srgbClr val="202122"/>
                </a:solidFill>
                <a:effectLst/>
                <a:latin typeface="Times New Roman" panose="02020603050405020304" pitchFamily="18" charset="0"/>
                <a:cs typeface="Times New Roman" panose="02020603050405020304" pitchFamily="18" charset="0"/>
              </a:rPr>
              <a:t>opiniei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publice</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internaționale</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în</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favoarea</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intereselor</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românești</a:t>
            </a:r>
            <a:r>
              <a:rPr lang="en-US" sz="1600" b="0" i="0" dirty="0">
                <a:solidFill>
                  <a:srgbClr val="202122"/>
                </a:solidFill>
                <a:effectLst/>
                <a:latin typeface="Times New Roman" panose="02020603050405020304" pitchFamily="18" charset="0"/>
                <a:cs typeface="Times New Roman" panose="02020603050405020304" pitchFamily="18" charset="0"/>
              </a:rPr>
              <a:t>. În </a:t>
            </a:r>
            <a:r>
              <a:rPr lang="en-US" sz="1600" b="0" i="0" dirty="0" err="1">
                <a:solidFill>
                  <a:srgbClr val="202122"/>
                </a:solidFill>
                <a:effectLst/>
                <a:latin typeface="Times New Roman" panose="02020603050405020304" pitchFamily="18" charset="0"/>
                <a:cs typeface="Times New Roman" panose="02020603050405020304" pitchFamily="18" charset="0"/>
              </a:rPr>
              <a:t>același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timp</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oamenii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politici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români</a:t>
            </a:r>
            <a:r>
              <a:rPr lang="en-US" sz="1600" b="0" i="0" dirty="0">
                <a:solidFill>
                  <a:srgbClr val="202122"/>
                </a:solidFill>
                <a:effectLst/>
                <a:latin typeface="Times New Roman" panose="02020603050405020304" pitchFamily="18" charset="0"/>
                <a:cs typeface="Times New Roman" panose="02020603050405020304" pitchFamily="18" charset="0"/>
              </a:rPr>
              <a:t> au </a:t>
            </a:r>
            <a:r>
              <a:rPr lang="en-US" sz="1600" b="0" i="0" dirty="0" err="1">
                <a:solidFill>
                  <a:srgbClr val="202122"/>
                </a:solidFill>
                <a:effectLst/>
                <a:latin typeface="Times New Roman" panose="02020603050405020304" pitchFamily="18" charset="0"/>
                <a:cs typeface="Times New Roman" panose="02020603050405020304" pitchFamily="18" charset="0"/>
              </a:rPr>
              <a:t>întărit</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legăturile</a:t>
            </a:r>
            <a:r>
              <a:rPr lang="en-US" sz="1600" b="0" i="0" dirty="0">
                <a:solidFill>
                  <a:srgbClr val="202122"/>
                </a:solidFill>
                <a:effectLst/>
                <a:latin typeface="Times New Roman" panose="02020603050405020304" pitchFamily="18" charset="0"/>
                <a:cs typeface="Times New Roman" panose="02020603050405020304" pitchFamily="18" charset="0"/>
              </a:rPr>
              <a:t> cu </a:t>
            </a:r>
            <a:r>
              <a:rPr lang="en-US" sz="1600" b="0" i="0" dirty="0" err="1">
                <a:solidFill>
                  <a:srgbClr val="202122"/>
                </a:solidFill>
                <a:effectLst/>
                <a:latin typeface="Times New Roman" panose="02020603050405020304" pitchFamily="18" charset="0"/>
                <a:cs typeface="Times New Roman" panose="02020603050405020304" pitchFamily="18" charset="0"/>
              </a:rPr>
              <a:t>reprezentanții</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mișcărilor</a:t>
            </a:r>
            <a:r>
              <a:rPr lang="en-US" sz="1600" b="0" i="0" dirty="0">
                <a:solidFill>
                  <a:srgbClr val="202122"/>
                </a:solidFill>
                <a:effectLst/>
                <a:latin typeface="Times New Roman" panose="02020603050405020304" pitchFamily="18" charset="0"/>
                <a:cs typeface="Times New Roman" panose="02020603050405020304" pitchFamily="18" charset="0"/>
              </a:rPr>
              <a:t> de </a:t>
            </a:r>
            <a:r>
              <a:rPr lang="en-US" sz="1600" b="0" i="0" dirty="0" err="1">
                <a:solidFill>
                  <a:srgbClr val="202122"/>
                </a:solidFill>
                <a:effectLst/>
                <a:latin typeface="Times New Roman" panose="02020603050405020304" pitchFamily="18" charset="0"/>
                <a:cs typeface="Times New Roman" panose="02020603050405020304" pitchFamily="18" charset="0"/>
              </a:rPr>
              <a:t>eliberare</a:t>
            </a:r>
            <a:r>
              <a:rPr lang="en-US" sz="1600" b="0" i="0" dirty="0">
                <a:solidFill>
                  <a:srgbClr val="202122"/>
                </a:solidFill>
                <a:effectLst/>
                <a:latin typeface="Times New Roman" panose="02020603050405020304" pitchFamily="18" charset="0"/>
                <a:cs typeface="Times New Roman" panose="02020603050405020304" pitchFamily="18" charset="0"/>
              </a:rPr>
              <a:t> </a:t>
            </a:r>
            <a:r>
              <a:rPr lang="en-US" sz="1600" b="0" i="0" dirty="0" err="1">
                <a:solidFill>
                  <a:srgbClr val="202122"/>
                </a:solidFill>
                <a:effectLst/>
                <a:latin typeface="Times New Roman" panose="02020603050405020304" pitchFamily="18" charset="0"/>
                <a:cs typeface="Times New Roman" panose="02020603050405020304" pitchFamily="18" charset="0"/>
              </a:rPr>
              <a:t>națională</a:t>
            </a:r>
            <a:r>
              <a:rPr lang="en-US" sz="1600" b="0" i="0" dirty="0">
                <a:solidFill>
                  <a:srgbClr val="202122"/>
                </a:solidFill>
                <a:effectLst/>
                <a:latin typeface="Times New Roman" panose="02020603050405020304" pitchFamily="18" charset="0"/>
                <a:cs typeface="Times New Roman" panose="02020603050405020304" pitchFamily="18" charset="0"/>
              </a:rPr>
              <a:t> din </a:t>
            </a:r>
            <a:r>
              <a:rPr lang="en-US" sz="1600" b="0" i="0" dirty="0" err="1">
                <a:solidFill>
                  <a:srgbClr val="202122"/>
                </a:solidFill>
                <a:effectLst/>
                <a:latin typeface="Times New Roman" panose="02020603050405020304" pitchFamily="18" charset="0"/>
                <a:cs typeface="Times New Roman" panose="02020603050405020304" pitchFamily="18" charset="0"/>
              </a:rPr>
              <a:t>Balcani</a:t>
            </a:r>
            <a:r>
              <a:rPr lang="en-US" sz="1600" b="0" i="0" dirty="0">
                <a:solidFill>
                  <a:srgbClr val="202122"/>
                </a:solidFill>
                <a:effectLst/>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4" name="Substituent text 3">
            <a:extLst>
              <a:ext uri="{FF2B5EF4-FFF2-40B4-BE49-F238E27FC236}">
                <a16:creationId xmlns:a16="http://schemas.microsoft.com/office/drawing/2014/main" xmlns="" id="{F96D19A8-D190-4D61-B8B8-6B29613CEE3D}"/>
              </a:ext>
            </a:extLst>
          </p:cNvPr>
          <p:cNvSpPr>
            <a:spLocks noGrp="1"/>
          </p:cNvSpPr>
          <p:nvPr>
            <p:ph type="body" sz="half" idx="2"/>
          </p:nvPr>
        </p:nvSpPr>
        <p:spPr>
          <a:xfrm>
            <a:off x="119270" y="145774"/>
            <a:ext cx="5249550" cy="5228812"/>
          </a:xfrm>
        </p:spPr>
        <p:txBody>
          <a:bodyPr>
            <a:noAutofit/>
          </a:bodyPr>
          <a:lstStyle/>
          <a:p>
            <a:pPr algn="l"/>
            <a:r>
              <a:rPr lang="en-US" sz="1500" b="0" i="0" dirty="0">
                <a:solidFill>
                  <a:srgbClr val="202122"/>
                </a:solidFill>
                <a:effectLst/>
                <a:latin typeface="Times New Roman" panose="02020603050405020304" pitchFamily="18" charset="0"/>
                <a:cs typeface="Times New Roman" panose="02020603050405020304" pitchFamily="18" charset="0"/>
              </a:rPr>
              <a:t>În </a:t>
            </a:r>
            <a:r>
              <a:rPr lang="en-US" sz="1500" b="0" i="0" dirty="0" err="1">
                <a:solidFill>
                  <a:srgbClr val="202122"/>
                </a:solidFill>
                <a:effectLst/>
                <a:latin typeface="Times New Roman" panose="02020603050405020304" pitchFamily="18" charset="0"/>
                <a:cs typeface="Times New Roman" panose="02020603050405020304" pitchFamily="18" charset="0"/>
              </a:rPr>
              <a:t>România</a:t>
            </a:r>
            <a:r>
              <a:rPr lang="en-US" sz="1500" b="0" i="0" dirty="0">
                <a:solidFill>
                  <a:srgbClr val="202122"/>
                </a:solidFill>
                <a:effectLst/>
                <a:latin typeface="Times New Roman" panose="02020603050405020304" pitchFamily="18" charset="0"/>
                <a:cs typeface="Times New Roman" panose="02020603050405020304" pitchFamily="18" charset="0"/>
              </a:rPr>
              <a:t> a </a:t>
            </a:r>
            <a:r>
              <a:rPr lang="en-US" sz="1500" b="0" i="0" dirty="0" err="1">
                <a:solidFill>
                  <a:srgbClr val="202122"/>
                </a:solidFill>
                <a:effectLst/>
                <a:latin typeface="Times New Roman" panose="02020603050405020304" pitchFamily="18" charset="0"/>
                <a:cs typeface="Times New Roman" panose="02020603050405020304" pitchFamily="18" charset="0"/>
              </a:rPr>
              <a:t>fost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declarată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mobilizarea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trupelor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Aproximativ</a:t>
            </a:r>
            <a:r>
              <a:rPr lang="en-US" sz="1500" b="0" i="0" dirty="0">
                <a:solidFill>
                  <a:srgbClr val="202122"/>
                </a:solidFill>
                <a:effectLst/>
                <a:latin typeface="Times New Roman" panose="02020603050405020304" pitchFamily="18" charset="0"/>
                <a:cs typeface="Times New Roman" panose="02020603050405020304" pitchFamily="18" charset="0"/>
              </a:rPr>
              <a:t> 120.000 de </a:t>
            </a:r>
            <a:r>
              <a:rPr lang="en-US" sz="1500" b="0" i="0" dirty="0" err="1">
                <a:solidFill>
                  <a:srgbClr val="202122"/>
                </a:solidFill>
                <a:effectLst/>
                <a:latin typeface="Times New Roman" panose="02020603050405020304" pitchFamily="18" charset="0"/>
                <a:cs typeface="Times New Roman" panose="02020603050405020304" pitchFamily="18" charset="0"/>
              </a:rPr>
              <a:t>soldați</a:t>
            </a:r>
            <a:r>
              <a:rPr lang="en-US" sz="1500" b="0" i="0" dirty="0">
                <a:solidFill>
                  <a:srgbClr val="202122"/>
                </a:solidFill>
                <a:effectLst/>
                <a:latin typeface="Times New Roman" panose="02020603050405020304" pitchFamily="18" charset="0"/>
                <a:cs typeface="Times New Roman" panose="02020603050405020304" pitchFamily="18" charset="0"/>
              </a:rPr>
              <a:t> au </a:t>
            </a:r>
            <a:r>
              <a:rPr lang="en-US" sz="1500" b="0" i="0" dirty="0" err="1">
                <a:solidFill>
                  <a:srgbClr val="202122"/>
                </a:solidFill>
                <a:effectLst/>
                <a:latin typeface="Times New Roman" panose="02020603050405020304" pitchFamily="18" charset="0"/>
                <a:cs typeface="Times New Roman" panose="02020603050405020304" pitchFamily="18" charset="0"/>
              </a:rPr>
              <a:t>fost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masați</a:t>
            </a:r>
            <a:r>
              <a:rPr lang="en-US" sz="1500" b="0" i="0" dirty="0">
                <a:solidFill>
                  <a:srgbClr val="202122"/>
                </a:solidFill>
                <a:effectLst/>
                <a:latin typeface="Times New Roman" panose="02020603050405020304" pitchFamily="18" charset="0"/>
                <a:cs typeface="Times New Roman" panose="02020603050405020304" pitchFamily="18" charset="0"/>
              </a:rPr>
              <a:t> de-a </a:t>
            </a:r>
            <a:r>
              <a:rPr lang="en-US" sz="1500" b="0" i="0" dirty="0" err="1">
                <a:solidFill>
                  <a:srgbClr val="202122"/>
                </a:solidFill>
                <a:effectLst/>
                <a:latin typeface="Times New Roman" panose="02020603050405020304" pitchFamily="18" charset="0"/>
                <a:cs typeface="Times New Roman" panose="02020603050405020304" pitchFamily="18" charset="0"/>
              </a:rPr>
              <a:t>lungul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Dunărea"/>
              </a:rPr>
              <a:t>Dunării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pentru</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apărarea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țării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fața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unui</a:t>
            </a:r>
            <a:r>
              <a:rPr lang="en-US" sz="1500" b="0" i="0" dirty="0">
                <a:solidFill>
                  <a:srgbClr val="202122"/>
                </a:solidFill>
                <a:effectLst/>
                <a:latin typeface="Times New Roman" panose="02020603050405020304" pitchFamily="18" charset="0"/>
                <a:cs typeface="Times New Roman" panose="02020603050405020304" pitchFamily="18" charset="0"/>
              </a:rPr>
              <a:t> eventual </a:t>
            </a:r>
            <a:r>
              <a:rPr lang="en-US" sz="1500" b="0" i="0" dirty="0" err="1">
                <a:solidFill>
                  <a:srgbClr val="202122"/>
                </a:solidFill>
                <a:effectLst/>
                <a:latin typeface="Times New Roman" panose="02020603050405020304" pitchFamily="18" charset="0"/>
                <a:cs typeface="Times New Roman" panose="02020603050405020304" pitchFamily="18" charset="0"/>
              </a:rPr>
              <a:t>atac</a:t>
            </a:r>
            <a:r>
              <a:rPr lang="en-US" sz="1500" b="0" i="0" dirty="0">
                <a:solidFill>
                  <a:srgbClr val="202122"/>
                </a:solidFill>
                <a:effectLst/>
                <a:latin typeface="Times New Roman" panose="02020603050405020304" pitchFamily="18" charset="0"/>
                <a:cs typeface="Times New Roman" panose="02020603050405020304" pitchFamily="18" charset="0"/>
              </a:rPr>
              <a:t> al </a:t>
            </a:r>
            <a:r>
              <a:rPr lang="en-US" sz="1500" b="0" i="0" dirty="0" err="1">
                <a:solidFill>
                  <a:srgbClr val="202122"/>
                </a:solidFill>
                <a:effectLst/>
                <a:latin typeface="Times New Roman" panose="02020603050405020304" pitchFamily="18" charset="0"/>
                <a:cs typeface="Times New Roman" panose="02020603050405020304" pitchFamily="18" charset="0"/>
              </a:rPr>
              <a:t>turcilor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5" tooltip="Războiul Ruso-Turc (1877-1878)"/>
              </a:rPr>
              <a:t>Imperiul</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5" tooltip="Războiul Ruso-Turc (1877-1878)"/>
              </a:rPr>
              <a:t> Rus a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5" tooltip="Războiul Ruso-Turc (1877-1878)"/>
              </a:rPr>
              <a:t>declarat</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5" tooltip="Războiul Ruso-Turc (1877-1878)"/>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5" tooltip="Războiul Ruso-Turc (1877-1878)"/>
              </a:rPr>
              <a:t>război</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5" tooltip="Războiul Ruso-Turc (1877-1878)"/>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5" tooltip="Războiul Ruso-Turc (1877-1878)"/>
              </a:rPr>
              <a:t>Imperiului</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5" tooltip="Războiul Ruso-Turc (1877-1878)"/>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5" tooltip="Războiul Ruso-Turc (1877-1878)"/>
              </a:rPr>
              <a:t>Otoman</a:t>
            </a:r>
            <a:r>
              <a:rPr lang="en-US" sz="1500" b="0" i="0" dirty="0">
                <a:solidFill>
                  <a:srgbClr val="202122"/>
                </a:solidFill>
                <a:effectLst/>
                <a:latin typeface="Times New Roman" panose="02020603050405020304" pitchFamily="18" charset="0"/>
                <a:cs typeface="Times New Roman" panose="02020603050405020304" pitchFamily="18" charset="0"/>
              </a:rPr>
              <a:t> pe </a:t>
            </a:r>
            <a:r>
              <a:rPr lang="en-US" sz="1500" dirty="0">
                <a:latin typeface="Times New Roman" panose="02020603050405020304" pitchFamily="18" charset="0"/>
                <a:cs typeface="Times New Roman" panose="02020603050405020304" pitchFamily="18" charset="0"/>
              </a:rPr>
              <a:t>12/24 </a:t>
            </a:r>
            <a:r>
              <a:rPr lang="en-US" sz="1500" dirty="0" err="1">
                <a:latin typeface="Times New Roman" panose="02020603050405020304" pitchFamily="18" charset="0"/>
                <a:cs typeface="Times New Roman" panose="02020603050405020304" pitchFamily="18" charset="0"/>
              </a:rPr>
              <a:t>aprilie</a:t>
            </a:r>
            <a:r>
              <a:rPr lang="en-US" sz="1500" dirty="0">
                <a:latin typeface="Times New Roman" panose="02020603050405020304" pitchFamily="18" charset="0"/>
                <a:cs typeface="Times New Roman" panose="02020603050405020304" pitchFamily="18" charset="0"/>
              </a:rPr>
              <a:t> 1877</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iar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trupele</a:t>
            </a:r>
            <a:r>
              <a:rPr lang="en-US" sz="1500" b="0" i="0" dirty="0">
                <a:solidFill>
                  <a:srgbClr val="202122"/>
                </a:solidFill>
                <a:effectLst/>
                <a:latin typeface="Times New Roman" panose="02020603050405020304" pitchFamily="18" charset="0"/>
                <a:cs typeface="Times New Roman" panose="02020603050405020304" pitchFamily="18" charset="0"/>
              </a:rPr>
              <a:t> ruse au </a:t>
            </a:r>
            <a:r>
              <a:rPr lang="en-US" sz="1500" b="0" i="0" dirty="0" err="1">
                <a:solidFill>
                  <a:srgbClr val="202122"/>
                </a:solidFill>
                <a:effectLst/>
                <a:latin typeface="Times New Roman" panose="02020603050405020304" pitchFamily="18" charset="0"/>
                <a:cs typeface="Times New Roman" panose="02020603050405020304" pitchFamily="18" charset="0"/>
              </a:rPr>
              <a:t>intrat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România</a:t>
            </a:r>
            <a:r>
              <a:rPr lang="en-US" sz="1500" b="0" i="0" dirty="0">
                <a:solidFill>
                  <a:srgbClr val="202122"/>
                </a:solidFill>
                <a:effectLst/>
                <a:latin typeface="Times New Roman" panose="02020603050405020304" pitchFamily="18" charset="0"/>
                <a:cs typeface="Times New Roman" panose="02020603050405020304" pitchFamily="18" charset="0"/>
              </a:rPr>
              <a:t> pe la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6" tooltip="Ungheni"/>
              </a:rPr>
              <a:t>Ungheni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peste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nou</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construitul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7" tooltip="Podul Eiffel"/>
              </a:rPr>
              <a:t>pod de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7" tooltip="Podul Eiffel"/>
              </a:rPr>
              <a:t>peste</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7" tooltip="Podul Eiffel"/>
              </a:rPr>
              <a:t> Prut</a:t>
            </a:r>
            <a:r>
              <a:rPr lang="en-US" sz="1500" b="0" i="0" dirty="0">
                <a:solidFill>
                  <a:srgbClr val="202122"/>
                </a:solidFill>
                <a:effectLst/>
                <a:latin typeface="Times New Roman" panose="02020603050405020304" pitchFamily="18" charset="0"/>
                <a:cs typeface="Times New Roman" panose="02020603050405020304" pitchFamily="18" charset="0"/>
              </a:rPr>
              <a:t>, opera </a:t>
            </a:r>
            <a:r>
              <a:rPr lang="en-US" sz="1500" b="0" i="0" dirty="0" err="1">
                <a:solidFill>
                  <a:srgbClr val="202122"/>
                </a:solidFill>
                <a:effectLst/>
                <a:latin typeface="Times New Roman" panose="02020603050405020304" pitchFamily="18" charset="0"/>
                <a:cs typeface="Times New Roman" panose="02020603050405020304" pitchFamily="18" charset="0"/>
              </a:rPr>
              <a:t>cunoscutului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inginer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francez</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8" tooltip="1877"/>
              </a:rPr>
              <a:t>Gustave Eiffel</a:t>
            </a:r>
            <a:r>
              <a:rPr lang="en-US" sz="1500" b="0" i="0" dirty="0">
                <a:solidFill>
                  <a:srgbClr val="202122"/>
                </a:solidFill>
                <a:effectLst/>
                <a:latin typeface="Times New Roman" panose="02020603050405020304" pitchFamily="18" charset="0"/>
                <a:cs typeface="Times New Roman" panose="02020603050405020304" pitchFamily="18" charset="0"/>
              </a:rPr>
              <a:t>.</a:t>
            </a:r>
          </a:p>
          <a:p>
            <a:pPr algn="l"/>
            <a:r>
              <a:rPr lang="en-US" sz="1500" b="0" i="0" dirty="0">
                <a:solidFill>
                  <a:srgbClr val="202122"/>
                </a:solidFill>
                <a:effectLst/>
                <a:latin typeface="Times New Roman" panose="02020603050405020304" pitchFamily="18" charset="0"/>
                <a:cs typeface="Times New Roman" panose="02020603050405020304" pitchFamily="18" charset="0"/>
              </a:rPr>
              <a:t>La </a:t>
            </a:r>
            <a:r>
              <a:rPr lang="en-US" sz="1500" b="0" i="0" dirty="0" err="1">
                <a:solidFill>
                  <a:srgbClr val="202122"/>
                </a:solidFill>
                <a:effectLst/>
                <a:latin typeface="Times New Roman" panose="02020603050405020304" pitchFamily="18" charset="0"/>
                <a:cs typeface="Times New Roman" panose="02020603050405020304" pitchFamily="18" charset="0"/>
              </a:rPr>
              <a:t>începutul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domniei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principelui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9" tooltip="Carol I al României"/>
              </a:rPr>
              <a:t>Carol 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România</a:t>
            </a:r>
            <a:r>
              <a:rPr lang="en-US" sz="1500" b="0" i="0" dirty="0">
                <a:solidFill>
                  <a:srgbClr val="202122"/>
                </a:solidFill>
                <a:effectLst/>
                <a:latin typeface="Times New Roman" panose="02020603050405020304" pitchFamily="18" charset="0"/>
                <a:cs typeface="Times New Roman" panose="02020603050405020304" pitchFamily="18" charset="0"/>
              </a:rPr>
              <a:t> era un stat mic, cu o </a:t>
            </a:r>
            <a:r>
              <a:rPr lang="en-US" sz="1500" b="0" i="0" dirty="0" err="1">
                <a:solidFill>
                  <a:srgbClr val="202122"/>
                </a:solidFill>
                <a:effectLst/>
                <a:latin typeface="Times New Roman" panose="02020603050405020304" pitchFamily="18" charset="0"/>
                <a:cs typeface="Times New Roman" panose="02020603050405020304" pitchFamily="18" charset="0"/>
              </a:rPr>
              <a:t>suprafață</a:t>
            </a:r>
            <a:r>
              <a:rPr lang="en-US" sz="1500" b="0" i="0" dirty="0">
                <a:solidFill>
                  <a:srgbClr val="202122"/>
                </a:solidFill>
                <a:effectLst/>
                <a:latin typeface="Times New Roman" panose="02020603050405020304" pitchFamily="18" charset="0"/>
                <a:cs typeface="Times New Roman" panose="02020603050405020304" pitchFamily="18" charset="0"/>
              </a:rPr>
              <a:t> de 121.000 km</a:t>
            </a:r>
            <a:r>
              <a:rPr lang="en-US" sz="1500" b="0" i="0" baseline="30000" dirty="0">
                <a:solidFill>
                  <a:srgbClr val="202122"/>
                </a:solidFill>
                <a:effectLst/>
                <a:latin typeface="Times New Roman" panose="02020603050405020304" pitchFamily="18" charset="0"/>
                <a:cs typeface="Times New Roman" panose="02020603050405020304" pitchFamily="18" charset="0"/>
              </a:rPr>
              <a:t>2</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cu o </a:t>
            </a:r>
            <a:r>
              <a:rPr lang="en-US" sz="1500" b="0" i="0" dirty="0" err="1">
                <a:solidFill>
                  <a:srgbClr val="202122"/>
                </a:solidFill>
                <a:effectLst/>
                <a:latin typeface="Times New Roman" panose="02020603050405020304" pitchFamily="18" charset="0"/>
                <a:cs typeface="Times New Roman" panose="02020603050405020304" pitchFamily="18" charset="0"/>
              </a:rPr>
              <a:t>populație</a:t>
            </a:r>
            <a:r>
              <a:rPr lang="en-US" sz="1500" b="0" i="0" dirty="0">
                <a:solidFill>
                  <a:srgbClr val="202122"/>
                </a:solidFill>
                <a:effectLst/>
                <a:latin typeface="Times New Roman" panose="02020603050405020304" pitchFamily="18" charset="0"/>
                <a:cs typeface="Times New Roman" panose="02020603050405020304" pitchFamily="18" charset="0"/>
              </a:rPr>
              <a:t> de circa 5 </a:t>
            </a:r>
            <a:r>
              <a:rPr lang="en-US" sz="1500" b="0" i="0" dirty="0" err="1">
                <a:solidFill>
                  <a:srgbClr val="202122"/>
                </a:solidFill>
                <a:effectLst/>
                <a:latin typeface="Times New Roman" panose="02020603050405020304" pitchFamily="18" charset="0"/>
                <a:cs typeface="Times New Roman" panose="02020603050405020304" pitchFamily="18" charset="0"/>
              </a:rPr>
              <a:t>milioane</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dirty="0" err="1">
                <a:solidFill>
                  <a:srgbClr val="202122"/>
                </a:solidFill>
                <a:effectLst/>
                <a:latin typeface="Times New Roman" panose="02020603050405020304" pitchFamily="18" charset="0"/>
                <a:cs typeface="Times New Roman" panose="02020603050405020304" pitchFamily="18" charset="0"/>
              </a:rPr>
              <a:t>oameni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Încă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aproximativ</a:t>
            </a:r>
            <a:r>
              <a:rPr lang="en-US" sz="1500" b="0" i="0" dirty="0">
                <a:solidFill>
                  <a:srgbClr val="202122"/>
                </a:solidFill>
                <a:effectLst/>
                <a:latin typeface="Times New Roman" panose="02020603050405020304" pitchFamily="18" charset="0"/>
                <a:cs typeface="Times New Roman" panose="02020603050405020304" pitchFamily="18" charset="0"/>
              </a:rPr>
              <a:t> 5 </a:t>
            </a:r>
            <a:r>
              <a:rPr lang="en-US" sz="1500" b="0" i="0" dirty="0" err="1">
                <a:solidFill>
                  <a:srgbClr val="202122"/>
                </a:solidFill>
                <a:effectLst/>
                <a:latin typeface="Times New Roman" panose="02020603050405020304" pitchFamily="18" charset="0"/>
                <a:cs typeface="Times New Roman" panose="02020603050405020304" pitchFamily="18" charset="0"/>
              </a:rPr>
              <a:t>milioane</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0" tooltip="Români"/>
              </a:rPr>
              <a:t>români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trăiau</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provinciile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istorice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ocupate</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dirty="0" err="1">
                <a:solidFill>
                  <a:srgbClr val="202122"/>
                </a:solidFill>
                <a:effectLst/>
                <a:latin typeface="Times New Roman" panose="02020603050405020304" pitchFamily="18" charset="0"/>
                <a:cs typeface="Times New Roman" panose="02020603050405020304" pitchFamily="18" charset="0"/>
              </a:rPr>
              <a:t>imperiile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vecine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Dezvoltarea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economico-socială</a:t>
            </a:r>
            <a:r>
              <a:rPr lang="en-US" sz="1500" b="0" i="0" dirty="0">
                <a:solidFill>
                  <a:srgbClr val="202122"/>
                </a:solidFill>
                <a:effectLst/>
                <a:latin typeface="Times New Roman" panose="02020603050405020304" pitchFamily="18" charset="0"/>
                <a:cs typeface="Times New Roman" panose="02020603050405020304" pitchFamily="18" charset="0"/>
              </a:rPr>
              <a:t> ca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aspirațiile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naționale</a:t>
            </a:r>
            <a:r>
              <a:rPr lang="en-US" sz="1500" b="0" i="0" dirty="0">
                <a:solidFill>
                  <a:srgbClr val="202122"/>
                </a:solidFill>
                <a:effectLst/>
                <a:latin typeface="Times New Roman" panose="02020603050405020304" pitchFamily="18" charset="0"/>
                <a:cs typeface="Times New Roman" panose="02020603050405020304" pitchFamily="18" charset="0"/>
              </a:rPr>
              <a:t> ale </a:t>
            </a:r>
            <a:r>
              <a:rPr lang="en-US" sz="1500" b="0" i="0" dirty="0" err="1">
                <a:solidFill>
                  <a:srgbClr val="202122"/>
                </a:solidFill>
                <a:effectLst/>
                <a:latin typeface="Times New Roman" panose="02020603050405020304" pitchFamily="18" charset="0"/>
                <a:cs typeface="Times New Roman" panose="02020603050405020304" pitchFamily="18" charset="0"/>
              </a:rPr>
              <a:t>României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erau</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grav</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afectate</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dirty="0" err="1">
                <a:solidFill>
                  <a:srgbClr val="202122"/>
                </a:solidFill>
                <a:effectLst/>
                <a:latin typeface="Times New Roman" panose="02020603050405020304" pitchFamily="18" charset="0"/>
                <a:cs typeface="Times New Roman" panose="02020603050405020304" pitchFamily="18" charset="0"/>
              </a:rPr>
              <a:t>statutul</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1" tooltip="Vasal"/>
              </a:rPr>
              <a:t>vasal</a:t>
            </a:r>
            <a:r>
              <a:rPr lang="en-US" sz="1500" b="0" i="0" dirty="0">
                <a:solidFill>
                  <a:srgbClr val="202122"/>
                </a:solidFill>
                <a:effectLst/>
                <a:latin typeface="Times New Roman" panose="02020603050405020304" pitchFamily="18" charset="0"/>
                <a:cs typeface="Times New Roman" panose="02020603050405020304" pitchFamily="18" charset="0"/>
              </a:rPr>
              <a:t> al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2" tooltip="Imperiului Otoman"/>
              </a:rPr>
              <a:t>Imperiului</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2" tooltip="Imperiului Otoman"/>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2" tooltip="Imperiului Otoman"/>
              </a:rPr>
              <a:t>Otoman</a:t>
            </a:r>
            <a:r>
              <a:rPr lang="en-US" sz="1400" b="0" i="0" dirty="0">
                <a:solidFill>
                  <a:srgbClr val="202122"/>
                </a:solidFill>
                <a:effectLst/>
                <a:latin typeface="Arial" panose="020B0604020202020204" pitchFamily="34" charset="0"/>
              </a:rPr>
              <a:t>.</a:t>
            </a:r>
            <a:endParaRPr lang="en-US" sz="1400" dirty="0"/>
          </a:p>
        </p:txBody>
      </p:sp>
    </p:spTree>
    <p:extLst>
      <p:ext uri="{BB962C8B-B14F-4D97-AF65-F5344CB8AC3E}">
        <p14:creationId xmlns:p14="http://schemas.microsoft.com/office/powerpoint/2010/main" xmlns="" val="3806770242"/>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xmlns="" id="{19F6AEDD-FF41-4A11-8873-BBB637B4D457}"/>
              </a:ext>
            </a:extLst>
          </p:cNvPr>
          <p:cNvSpPr>
            <a:spLocks noGrp="1"/>
          </p:cNvSpPr>
          <p:nvPr>
            <p:ph type="title"/>
          </p:nvPr>
        </p:nvSpPr>
        <p:spPr>
          <a:xfrm>
            <a:off x="693643" y="685800"/>
            <a:ext cx="4126860" cy="983974"/>
          </a:xfrm>
        </p:spPr>
        <p:txBody>
          <a:bodyPr anchor="t">
            <a:normAutofit/>
          </a:bodyPr>
          <a:lstStyle/>
          <a:p>
            <a:pPr algn="l"/>
            <a:r>
              <a:rPr lang="en-US" sz="2400" dirty="0" err="1" smtClean="0"/>
              <a:t>SfaRsitul</a:t>
            </a:r>
            <a:r>
              <a:rPr lang="en-US" sz="2400" dirty="0" smtClean="0"/>
              <a:t> </a:t>
            </a:r>
            <a:r>
              <a:rPr lang="en-US" sz="2400" dirty="0" err="1"/>
              <a:t>celui</a:t>
            </a:r>
            <a:r>
              <a:rPr lang="en-US" sz="2400" dirty="0"/>
              <a:t> de </a:t>
            </a:r>
            <a:r>
              <a:rPr lang="en-US" sz="2400" dirty="0" smtClean="0"/>
              <a:t>al II-lea </a:t>
            </a:r>
            <a:r>
              <a:rPr lang="en-US" sz="2400" dirty="0" err="1"/>
              <a:t>razboi</a:t>
            </a:r>
            <a:r>
              <a:rPr lang="en-US" sz="2400" dirty="0"/>
              <a:t> Mondial </a:t>
            </a:r>
          </a:p>
        </p:txBody>
      </p:sp>
      <p:sp>
        <p:nvSpPr>
          <p:cNvPr id="3" name="Substituent conținut 2">
            <a:extLst>
              <a:ext uri="{FF2B5EF4-FFF2-40B4-BE49-F238E27FC236}">
                <a16:creationId xmlns:a16="http://schemas.microsoft.com/office/drawing/2014/main" xmlns="" id="{2868B78D-D676-42A3-A387-02A08E0AAA8E}"/>
              </a:ext>
            </a:extLst>
          </p:cNvPr>
          <p:cNvSpPr>
            <a:spLocks noGrp="1"/>
          </p:cNvSpPr>
          <p:nvPr>
            <p:ph sz="quarter" idx="13"/>
          </p:nvPr>
        </p:nvSpPr>
        <p:spPr>
          <a:xfrm>
            <a:off x="5102086" y="198783"/>
            <a:ext cx="6056243" cy="5367129"/>
          </a:xfrm>
        </p:spPr>
        <p:txBody>
          <a:bodyPr anchor="t">
            <a:normAutofit fontScale="25000" lnSpcReduction="20000"/>
          </a:bodyPr>
          <a:lstStyle/>
          <a:p>
            <a:pPr marL="0" indent="0">
              <a:buNone/>
            </a:pPr>
            <a:r>
              <a:rPr lang="en-US" sz="5200" b="0" i="0" dirty="0">
                <a:solidFill>
                  <a:srgbClr val="202122"/>
                </a:solidFill>
                <a:effectLst/>
                <a:latin typeface="Times New Roman" panose="02020603050405020304" pitchFamily="18" charset="0"/>
                <a:cs typeface="Times New Roman" panose="02020603050405020304" pitchFamily="18" charset="0"/>
              </a:rPr>
              <a:t>În </a:t>
            </a:r>
            <a:r>
              <a:rPr lang="en-US" sz="5200" b="0" i="0" dirty="0" err="1">
                <a:solidFill>
                  <a:srgbClr val="202122"/>
                </a:solidFill>
                <a:effectLst/>
                <a:latin typeface="Times New Roman" panose="02020603050405020304" pitchFamily="18" charset="0"/>
                <a:cs typeface="Times New Roman" panose="02020603050405020304" pitchFamily="18" charset="0"/>
              </a:rPr>
              <a:t>ultimele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luni</a:t>
            </a:r>
            <a:r>
              <a:rPr lang="en-US" sz="5200" b="0" i="0" dirty="0">
                <a:solidFill>
                  <a:srgbClr val="202122"/>
                </a:solidFill>
                <a:effectLst/>
                <a:latin typeface="Times New Roman" panose="02020603050405020304" pitchFamily="18" charset="0"/>
                <a:cs typeface="Times New Roman" panose="02020603050405020304" pitchFamily="18" charset="0"/>
              </a:rPr>
              <a:t> de </a:t>
            </a:r>
            <a:r>
              <a:rPr lang="en-US" sz="5200" b="0" i="0" dirty="0" err="1">
                <a:solidFill>
                  <a:srgbClr val="202122"/>
                </a:solidFill>
                <a:effectLst/>
                <a:latin typeface="Times New Roman" panose="02020603050405020304" pitchFamily="18" charset="0"/>
                <a:cs typeface="Times New Roman" panose="02020603050405020304" pitchFamily="18" charset="0"/>
              </a:rPr>
              <a:t>război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și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în</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cele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imediat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următoare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soldații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aliați</a:t>
            </a:r>
            <a:r>
              <a:rPr lang="en-US" sz="5200" b="0" i="0" dirty="0">
                <a:solidFill>
                  <a:srgbClr val="202122"/>
                </a:solidFill>
                <a:effectLst/>
                <a:latin typeface="Times New Roman" panose="02020603050405020304" pitchFamily="18" charset="0"/>
                <a:cs typeface="Times New Roman" panose="02020603050405020304" pitchFamily="18" charset="0"/>
              </a:rPr>
              <a:t> au </a:t>
            </a:r>
            <a:r>
              <a:rPr lang="en-US" sz="5200" b="0" i="0" dirty="0" err="1">
                <a:solidFill>
                  <a:srgbClr val="202122"/>
                </a:solidFill>
                <a:effectLst/>
                <a:latin typeface="Times New Roman" panose="02020603050405020304" pitchFamily="18" charset="0"/>
                <a:cs typeface="Times New Roman" panose="02020603050405020304" pitchFamily="18" charset="0"/>
              </a:rPr>
              <a:t>descoperit</a:t>
            </a:r>
            <a:r>
              <a:rPr lang="en-US" sz="5200" b="0" i="0" dirty="0">
                <a:solidFill>
                  <a:srgbClr val="202122"/>
                </a:solidFill>
                <a:effectLst/>
                <a:latin typeface="Times New Roman" panose="02020603050405020304" pitchFamily="18" charset="0"/>
                <a:cs typeface="Times New Roman" panose="02020603050405020304" pitchFamily="18" charset="0"/>
              </a:rPr>
              <a:t> un </a:t>
            </a:r>
            <a:r>
              <a:rPr lang="en-US" sz="5200" b="0" i="0" dirty="0" err="1">
                <a:solidFill>
                  <a:srgbClr val="202122"/>
                </a:solidFill>
                <a:effectLst/>
                <a:latin typeface="Times New Roman" panose="02020603050405020304" pitchFamily="18" charset="0"/>
                <a:cs typeface="Times New Roman" panose="02020603050405020304" pitchFamily="18" charset="0"/>
              </a:rPr>
              <a:t>număr</a:t>
            </a:r>
            <a:r>
              <a:rPr lang="en-US" sz="5200" b="0" i="0" dirty="0">
                <a:solidFill>
                  <a:srgbClr val="202122"/>
                </a:solidFill>
                <a:effectLst/>
                <a:latin typeface="Times New Roman" panose="02020603050405020304" pitchFamily="18" charset="0"/>
                <a:cs typeface="Times New Roman" panose="02020603050405020304" pitchFamily="18" charset="0"/>
              </a:rPr>
              <a:t> de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2" tooltip="Lagăr de concentrare"/>
              </a:rPr>
              <a:t>lagăre</a:t>
            </a:r>
            <a:r>
              <a:rPr lang="en-US" sz="5200" b="0" i="0" u="none" strike="noStrike" dirty="0">
                <a:solidFill>
                  <a:srgbClr val="0645AD"/>
                </a:solidFill>
                <a:effectLst/>
                <a:latin typeface="Times New Roman" panose="02020603050405020304" pitchFamily="18" charset="0"/>
                <a:cs typeface="Times New Roman" panose="02020603050405020304" pitchFamily="18" charset="0"/>
                <a:hlinkClick r:id="rId2" tooltip="Lagăr de concentrare"/>
              </a:rPr>
              <a:t> de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2" tooltip="Lagăr de concentrare"/>
              </a:rPr>
              <a:t>concentrare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și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alte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facilități</a:t>
            </a:r>
            <a:r>
              <a:rPr lang="en-US" sz="5200" b="0" i="0" dirty="0">
                <a:solidFill>
                  <a:srgbClr val="202122"/>
                </a:solidFill>
                <a:effectLst/>
                <a:latin typeface="Times New Roman" panose="02020603050405020304" pitchFamily="18" charset="0"/>
                <a:cs typeface="Times New Roman" panose="02020603050405020304" pitchFamily="18" charset="0"/>
              </a:rPr>
              <a:t> care au </a:t>
            </a:r>
            <a:r>
              <a:rPr lang="en-US" sz="5200" b="0" i="0" dirty="0" err="1">
                <a:solidFill>
                  <a:srgbClr val="202122"/>
                </a:solidFill>
                <a:effectLst/>
                <a:latin typeface="Times New Roman" panose="02020603050405020304" pitchFamily="18" charset="0"/>
                <a:cs typeface="Times New Roman" panose="02020603050405020304" pitchFamily="18" charset="0"/>
              </a:rPr>
              <a:t>fost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folosite</a:t>
            </a:r>
            <a:r>
              <a:rPr lang="en-US" sz="5200" b="0" i="0" dirty="0">
                <a:solidFill>
                  <a:srgbClr val="202122"/>
                </a:solidFill>
                <a:effectLst/>
                <a:latin typeface="Times New Roman" panose="02020603050405020304" pitchFamily="18" charset="0"/>
                <a:cs typeface="Times New Roman" panose="02020603050405020304" pitchFamily="18" charset="0"/>
              </a:rPr>
              <a:t> de </a:t>
            </a:r>
            <a:r>
              <a:rPr lang="en-US" sz="5200" b="0" i="0" dirty="0" err="1">
                <a:solidFill>
                  <a:srgbClr val="202122"/>
                </a:solidFill>
                <a:effectLst/>
                <a:latin typeface="Times New Roman" panose="02020603050405020304" pitchFamily="18" charset="0"/>
                <a:cs typeface="Times New Roman" panose="02020603050405020304" pitchFamily="18" charset="0"/>
              </a:rPr>
              <a:t>naziști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pentru</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internarea</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exploatarea</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și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în</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cele</a:t>
            </a:r>
            <a:r>
              <a:rPr lang="en-US" sz="5200" b="0" i="0" dirty="0">
                <a:solidFill>
                  <a:srgbClr val="202122"/>
                </a:solidFill>
                <a:effectLst/>
                <a:latin typeface="Times New Roman" panose="02020603050405020304" pitchFamily="18" charset="0"/>
                <a:cs typeface="Times New Roman" panose="02020603050405020304" pitchFamily="18" charset="0"/>
              </a:rPr>
              <a:t> din </a:t>
            </a:r>
            <a:r>
              <a:rPr lang="en-US" sz="5200" b="0" i="0" dirty="0" err="1">
                <a:solidFill>
                  <a:srgbClr val="202122"/>
                </a:solidFill>
                <a:effectLst/>
                <a:latin typeface="Times New Roman" panose="02020603050405020304" pitchFamily="18" charset="0"/>
                <a:cs typeface="Times New Roman" panose="02020603050405020304" pitchFamily="18" charset="0"/>
              </a:rPr>
              <a:t>urmă</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exterminarea</a:t>
            </a:r>
            <a:r>
              <a:rPr lang="en-US" sz="5200" b="0" i="0" dirty="0">
                <a:solidFill>
                  <a:srgbClr val="202122"/>
                </a:solidFill>
                <a:effectLst/>
                <a:latin typeface="Times New Roman" panose="02020603050405020304" pitchFamily="18" charset="0"/>
                <a:cs typeface="Times New Roman" panose="02020603050405020304" pitchFamily="18" charset="0"/>
              </a:rPr>
              <a:t> a </a:t>
            </a:r>
            <a:r>
              <a:rPr lang="en-US" sz="5200" b="0" i="0" dirty="0" err="1">
                <a:solidFill>
                  <a:srgbClr val="202122"/>
                </a:solidFill>
                <a:effectLst/>
                <a:latin typeface="Times New Roman" panose="02020603050405020304" pitchFamily="18" charset="0"/>
                <a:cs typeface="Times New Roman" panose="02020603050405020304" pitchFamily="18" charset="0"/>
              </a:rPr>
              <a:t>aproximativ</a:t>
            </a:r>
            <a:r>
              <a:rPr lang="en-US" sz="5200" b="0" i="0" dirty="0">
                <a:solidFill>
                  <a:srgbClr val="202122"/>
                </a:solidFill>
                <a:effectLst/>
                <a:latin typeface="Times New Roman" panose="02020603050405020304" pitchFamily="18" charset="0"/>
                <a:cs typeface="Times New Roman" panose="02020603050405020304" pitchFamily="18" charset="0"/>
              </a:rPr>
              <a:t> 11 </a:t>
            </a:r>
            <a:r>
              <a:rPr lang="en-US" sz="5200" b="0" i="0" dirty="0" err="1">
                <a:solidFill>
                  <a:srgbClr val="202122"/>
                </a:solidFill>
                <a:effectLst/>
                <a:latin typeface="Times New Roman" panose="02020603050405020304" pitchFamily="18" charset="0"/>
                <a:cs typeface="Times New Roman" panose="02020603050405020304" pitchFamily="18" charset="0"/>
              </a:rPr>
              <a:t>milioane</a:t>
            </a:r>
            <a:r>
              <a:rPr lang="en-US" sz="5200" b="0" i="0" dirty="0">
                <a:solidFill>
                  <a:srgbClr val="202122"/>
                </a:solidFill>
                <a:effectLst/>
                <a:latin typeface="Times New Roman" panose="02020603050405020304" pitchFamily="18" charset="0"/>
                <a:cs typeface="Times New Roman" panose="02020603050405020304" pitchFamily="18" charset="0"/>
              </a:rPr>
              <a:t> de </a:t>
            </a:r>
            <a:r>
              <a:rPr lang="en-US" sz="5200" b="0" i="0" dirty="0" err="1">
                <a:solidFill>
                  <a:srgbClr val="202122"/>
                </a:solidFill>
                <a:effectLst/>
                <a:latin typeface="Times New Roman" panose="02020603050405020304" pitchFamily="18" charset="0"/>
                <a:cs typeface="Times New Roman" panose="02020603050405020304" pitchFamily="18" charset="0"/>
              </a:rPr>
              <a:t>oameni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Cel</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mai</a:t>
            </a:r>
            <a:r>
              <a:rPr lang="en-US" sz="5200" b="0" i="0" dirty="0">
                <a:solidFill>
                  <a:srgbClr val="202122"/>
                </a:solidFill>
                <a:effectLst/>
                <a:latin typeface="Times New Roman" panose="02020603050405020304" pitchFamily="18" charset="0"/>
                <a:cs typeface="Times New Roman" panose="02020603050405020304" pitchFamily="18" charset="0"/>
              </a:rPr>
              <a:t> mare </a:t>
            </a:r>
            <a:r>
              <a:rPr lang="en-US" sz="5200" b="0" i="0" dirty="0" err="1">
                <a:solidFill>
                  <a:srgbClr val="202122"/>
                </a:solidFill>
                <a:effectLst/>
                <a:latin typeface="Times New Roman" panose="02020603050405020304" pitchFamily="18" charset="0"/>
                <a:cs typeface="Times New Roman" panose="02020603050405020304" pitchFamily="18" charset="0"/>
              </a:rPr>
              <a:t>grup</a:t>
            </a:r>
            <a:r>
              <a:rPr lang="en-US" sz="5200" b="0" i="0" dirty="0">
                <a:solidFill>
                  <a:srgbClr val="202122"/>
                </a:solidFill>
                <a:effectLst/>
                <a:latin typeface="Times New Roman" panose="02020603050405020304" pitchFamily="18" charset="0"/>
                <a:cs typeface="Times New Roman" panose="02020603050405020304" pitchFamily="18" charset="0"/>
              </a:rPr>
              <a:t> de </a:t>
            </a:r>
            <a:r>
              <a:rPr lang="en-US" sz="5200" b="0" i="0" dirty="0" err="1">
                <a:solidFill>
                  <a:srgbClr val="202122"/>
                </a:solidFill>
                <a:effectLst/>
                <a:latin typeface="Times New Roman" panose="02020603050405020304" pitchFamily="18" charset="0"/>
                <a:cs typeface="Times New Roman" panose="02020603050405020304" pitchFamily="18" charset="0"/>
              </a:rPr>
              <a:t>deținuți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în</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lagărele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neziste</a:t>
            </a:r>
            <a:r>
              <a:rPr lang="en-US" sz="5200" b="0" i="0" dirty="0">
                <a:solidFill>
                  <a:srgbClr val="202122"/>
                </a:solidFill>
                <a:effectLst/>
                <a:latin typeface="Times New Roman" panose="02020603050405020304" pitchFamily="18" charset="0"/>
                <a:cs typeface="Times New Roman" panose="02020603050405020304" pitchFamily="18" charset="0"/>
              </a:rPr>
              <a:t> a </a:t>
            </a:r>
            <a:r>
              <a:rPr lang="en-US" sz="5200" b="0" i="0" dirty="0" err="1">
                <a:solidFill>
                  <a:srgbClr val="202122"/>
                </a:solidFill>
                <a:effectLst/>
                <a:latin typeface="Times New Roman" panose="02020603050405020304" pitchFamily="18" charset="0"/>
                <a:cs typeface="Times New Roman" panose="02020603050405020304" pitchFamily="18" charset="0"/>
              </a:rPr>
              <a:t>fost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reprezentat</a:t>
            </a:r>
            <a:r>
              <a:rPr lang="en-US" sz="5200" b="0" i="0" dirty="0">
                <a:solidFill>
                  <a:srgbClr val="202122"/>
                </a:solidFill>
                <a:effectLst/>
                <a:latin typeface="Times New Roman" panose="02020603050405020304" pitchFamily="18" charset="0"/>
                <a:cs typeface="Times New Roman" panose="02020603050405020304" pitchFamily="18" charset="0"/>
              </a:rPr>
              <a:t> de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3" tooltip="Evrei"/>
              </a:rPr>
              <a:t>evrei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după</a:t>
            </a:r>
            <a:r>
              <a:rPr lang="en-US" sz="5200" b="0" i="0" dirty="0">
                <a:solidFill>
                  <a:srgbClr val="202122"/>
                </a:solidFill>
                <a:effectLst/>
                <a:latin typeface="Times New Roman" panose="02020603050405020304" pitchFamily="18" charset="0"/>
                <a:cs typeface="Times New Roman" panose="02020603050405020304" pitchFamily="18" charset="0"/>
              </a:rPr>
              <a:t> cum s-a </a:t>
            </a:r>
            <a:r>
              <a:rPr lang="en-US" sz="5200" b="0" i="0" dirty="0" err="1">
                <a:solidFill>
                  <a:srgbClr val="202122"/>
                </a:solidFill>
                <a:effectLst/>
                <a:latin typeface="Times New Roman" panose="02020603050405020304" pitchFamily="18" charset="0"/>
                <a:cs typeface="Times New Roman" panose="02020603050405020304" pitchFamily="18" charset="0"/>
              </a:rPr>
              <a:t>afirmat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în</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actul</a:t>
            </a:r>
            <a:r>
              <a:rPr lang="en-US" sz="5200" b="0" i="0" dirty="0">
                <a:solidFill>
                  <a:srgbClr val="202122"/>
                </a:solidFill>
                <a:effectLst/>
                <a:latin typeface="Times New Roman" panose="02020603050405020304" pitchFamily="18" charset="0"/>
                <a:cs typeface="Times New Roman" panose="02020603050405020304" pitchFamily="18" charset="0"/>
              </a:rPr>
              <a:t> de </a:t>
            </a:r>
            <a:r>
              <a:rPr lang="en-US" sz="5200" b="0" i="0" dirty="0" err="1">
                <a:solidFill>
                  <a:srgbClr val="202122"/>
                </a:solidFill>
                <a:effectLst/>
                <a:latin typeface="Times New Roman" panose="02020603050405020304" pitchFamily="18" charset="0"/>
                <a:cs typeface="Times New Roman" panose="02020603050405020304" pitchFamily="18" charset="0"/>
              </a:rPr>
              <a:t>acuzare</a:t>
            </a:r>
            <a:r>
              <a:rPr lang="en-US" sz="5200" b="0" i="0" dirty="0">
                <a:solidFill>
                  <a:srgbClr val="202122"/>
                </a:solidFill>
                <a:effectLst/>
                <a:latin typeface="Times New Roman" panose="02020603050405020304" pitchFamily="18" charset="0"/>
                <a:cs typeface="Times New Roman" panose="02020603050405020304" pitchFamily="18" charset="0"/>
              </a:rPr>
              <a:t> al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Procesele de la Nürnberg"/>
              </a:rPr>
              <a:t>proceselor</a:t>
            </a:r>
            <a:r>
              <a:rPr lang="en-US" sz="5200" b="0" i="0" u="none" strike="noStrike" dirty="0">
                <a:solidFill>
                  <a:srgbClr val="0645AD"/>
                </a:solidFill>
                <a:effectLst/>
                <a:latin typeface="Times New Roman" panose="02020603050405020304" pitchFamily="18" charset="0"/>
                <a:cs typeface="Times New Roman" panose="02020603050405020304" pitchFamily="18" charset="0"/>
                <a:hlinkClick r:id="rId4" tooltip="Procesele de la Nürnberg"/>
              </a:rPr>
              <a:t> de la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Procesele de la Nürnberg"/>
              </a:rPr>
              <a:t>Nürnberg</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aproximativ</a:t>
            </a:r>
            <a:r>
              <a:rPr lang="en-US" sz="5200" b="0" i="0" dirty="0">
                <a:solidFill>
                  <a:srgbClr val="202122"/>
                </a:solidFill>
                <a:effectLst/>
                <a:latin typeface="Times New Roman" panose="02020603050405020304" pitchFamily="18" charset="0"/>
                <a:cs typeface="Times New Roman" panose="02020603050405020304" pitchFamily="18" charset="0"/>
              </a:rPr>
              <a:t> 6 </a:t>
            </a:r>
            <a:r>
              <a:rPr lang="en-US" sz="5200" b="0" i="0" dirty="0" err="1">
                <a:solidFill>
                  <a:srgbClr val="202122"/>
                </a:solidFill>
                <a:effectLst/>
                <a:latin typeface="Times New Roman" panose="02020603050405020304" pitchFamily="18" charset="0"/>
                <a:cs typeface="Times New Roman" panose="02020603050405020304" pitchFamily="18" charset="0"/>
              </a:rPr>
              <a:t>milioane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iar</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restul</a:t>
            </a:r>
            <a:r>
              <a:rPr lang="en-US" sz="5200" b="0" i="0" dirty="0">
                <a:solidFill>
                  <a:srgbClr val="202122"/>
                </a:solidFill>
                <a:effectLst/>
                <a:latin typeface="Times New Roman" panose="02020603050405020304" pitchFamily="18" charset="0"/>
                <a:cs typeface="Times New Roman" panose="02020603050405020304" pitchFamily="18" charset="0"/>
              </a:rPr>
              <a:t> a </a:t>
            </a:r>
            <a:r>
              <a:rPr lang="en-US" sz="5200" b="0" i="0" dirty="0" err="1">
                <a:solidFill>
                  <a:srgbClr val="202122"/>
                </a:solidFill>
                <a:effectLst/>
                <a:latin typeface="Times New Roman" panose="02020603050405020304" pitchFamily="18" charset="0"/>
                <a:cs typeface="Times New Roman" panose="02020603050405020304" pitchFamily="18" charset="0"/>
              </a:rPr>
              <a:t>fost</a:t>
            </a:r>
            <a:r>
              <a:rPr lang="en-US" sz="5200" b="0" i="0" dirty="0">
                <a:solidFill>
                  <a:srgbClr val="202122"/>
                </a:solidFill>
                <a:effectLst/>
                <a:latin typeface="Times New Roman" panose="02020603050405020304" pitchFamily="18" charset="0"/>
                <a:cs typeface="Times New Roman" panose="02020603050405020304" pitchFamily="18" charset="0"/>
              </a:rPr>
              <a:t> format din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5" tooltip="Romi"/>
              </a:rPr>
              <a:t>romi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6" tooltip="Slavi"/>
              </a:rPr>
              <a:t>slavi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7" tooltip="Homosexual"/>
              </a:rPr>
              <a:t>homosexuali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persoane</a:t>
            </a:r>
            <a:r>
              <a:rPr lang="en-US" sz="5200" b="0" i="0" dirty="0">
                <a:solidFill>
                  <a:srgbClr val="202122"/>
                </a:solidFill>
                <a:effectLst/>
                <a:latin typeface="Times New Roman" panose="02020603050405020304" pitchFamily="18" charset="0"/>
                <a:cs typeface="Times New Roman" panose="02020603050405020304" pitchFamily="18" charset="0"/>
              </a:rPr>
              <a:t> cu </a:t>
            </a:r>
            <a:r>
              <a:rPr lang="en-US" sz="5200" b="0" i="0" dirty="0" err="1">
                <a:solidFill>
                  <a:srgbClr val="202122"/>
                </a:solidFill>
                <a:effectLst/>
                <a:latin typeface="Times New Roman" panose="02020603050405020304" pitchFamily="18" charset="0"/>
                <a:cs typeface="Times New Roman" panose="02020603050405020304" pitchFamily="18" charset="0"/>
              </a:rPr>
              <a:t>disabilități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și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grupuri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identificate</a:t>
            </a:r>
            <a:r>
              <a:rPr lang="en-US" sz="5200" b="0" i="0" dirty="0">
                <a:solidFill>
                  <a:srgbClr val="202122"/>
                </a:solidFill>
                <a:effectLst/>
                <a:latin typeface="Times New Roman" panose="02020603050405020304" pitchFamily="18" charset="0"/>
                <a:cs typeface="Times New Roman" panose="02020603050405020304" pitchFamily="18" charset="0"/>
              </a:rPr>
              <a:t> ca </a:t>
            </a:r>
            <a:r>
              <a:rPr lang="en-US" sz="5200" b="0" i="0" dirty="0" err="1">
                <a:solidFill>
                  <a:srgbClr val="202122"/>
                </a:solidFill>
                <a:effectLst/>
                <a:latin typeface="Times New Roman" panose="02020603050405020304" pitchFamily="18" charset="0"/>
                <a:cs typeface="Times New Roman" panose="02020603050405020304" pitchFamily="18" charset="0"/>
              </a:rPr>
              <a:t>dușmani</a:t>
            </a:r>
            <a:r>
              <a:rPr lang="en-US" sz="5200" b="0" i="0" dirty="0">
                <a:solidFill>
                  <a:srgbClr val="202122"/>
                </a:solidFill>
                <a:effectLst/>
                <a:latin typeface="Times New Roman" panose="02020603050405020304" pitchFamily="18" charset="0"/>
                <a:cs typeface="Times New Roman" panose="02020603050405020304" pitchFamily="18" charset="0"/>
              </a:rPr>
              <a:t> ai </a:t>
            </a:r>
            <a:r>
              <a:rPr lang="en-US" sz="5200" b="0" i="0" dirty="0" err="1">
                <a:solidFill>
                  <a:srgbClr val="202122"/>
                </a:solidFill>
                <a:effectLst/>
                <a:latin typeface="Times New Roman" panose="02020603050405020304" pitchFamily="18" charset="0"/>
                <a:cs typeface="Times New Roman" panose="02020603050405020304" pitchFamily="18" charset="0"/>
              </a:rPr>
              <a:t>naziștilor</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în</a:t>
            </a:r>
            <a:r>
              <a:rPr lang="en-US" sz="5200" b="0" i="0" dirty="0">
                <a:solidFill>
                  <a:srgbClr val="202122"/>
                </a:solidFill>
                <a:effectLst/>
                <a:latin typeface="Times New Roman" panose="02020603050405020304" pitchFamily="18" charset="0"/>
                <a:cs typeface="Times New Roman" panose="02020603050405020304" pitchFamily="18" charset="0"/>
              </a:rPr>
              <a:t> mod special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8" tooltip="Comunism"/>
              </a:rPr>
              <a:t>comuniști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Cel</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mai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cunoscut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9" tooltip="Lagăr de exterminare"/>
              </a:rPr>
              <a:t>lagăr</a:t>
            </a:r>
            <a:r>
              <a:rPr lang="en-US" sz="5200" b="0" i="0" u="none" strike="noStrike" dirty="0">
                <a:solidFill>
                  <a:srgbClr val="0645AD"/>
                </a:solidFill>
                <a:effectLst/>
                <a:latin typeface="Times New Roman" panose="02020603050405020304" pitchFamily="18" charset="0"/>
                <a:cs typeface="Times New Roman" panose="02020603050405020304" pitchFamily="18" charset="0"/>
                <a:hlinkClick r:id="rId9" tooltip="Lagăr de exterminare"/>
              </a:rPr>
              <a:t> de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9" tooltip="Lagăr de exterminare"/>
              </a:rPr>
              <a:t>exterminare</a:t>
            </a:r>
            <a:r>
              <a:rPr lang="en-US" sz="5200" b="0" i="0" dirty="0">
                <a:solidFill>
                  <a:srgbClr val="202122"/>
                </a:solidFill>
                <a:effectLst/>
                <a:latin typeface="Times New Roman" panose="02020603050405020304" pitchFamily="18" charset="0"/>
                <a:cs typeface="Times New Roman" panose="02020603050405020304" pitchFamily="18" charset="0"/>
              </a:rPr>
              <a:t> a </a:t>
            </a:r>
            <a:r>
              <a:rPr lang="en-US" sz="5200" b="0" i="0" dirty="0" err="1">
                <a:solidFill>
                  <a:srgbClr val="202122"/>
                </a:solidFill>
                <a:effectLst/>
                <a:latin typeface="Times New Roman" panose="02020603050405020304" pitchFamily="18" charset="0"/>
                <a:cs typeface="Times New Roman" panose="02020603050405020304" pitchFamily="18" charset="0"/>
              </a:rPr>
              <a:t>fost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cel</a:t>
            </a:r>
            <a:r>
              <a:rPr lang="en-US" sz="5200" b="0" i="0" dirty="0">
                <a:solidFill>
                  <a:srgbClr val="202122"/>
                </a:solidFill>
                <a:effectLst/>
                <a:latin typeface="Times New Roman" panose="02020603050405020304" pitchFamily="18" charset="0"/>
                <a:cs typeface="Times New Roman" panose="02020603050405020304" pitchFamily="18" charset="0"/>
              </a:rPr>
              <a:t> de la </a:t>
            </a:r>
            <a:r>
              <a:rPr lang="en-US" sz="5200" b="0" i="0" u="none" strike="noStrike" dirty="0">
                <a:solidFill>
                  <a:srgbClr val="0645AD"/>
                </a:solidFill>
                <a:effectLst/>
                <a:latin typeface="Times New Roman" panose="02020603050405020304" pitchFamily="18" charset="0"/>
                <a:cs typeface="Times New Roman" panose="02020603050405020304" pitchFamily="18" charset="0"/>
                <a:hlinkClick r:id="rId10" tooltip="Auschwitz"/>
              </a:rPr>
              <a:t>Auschwitz</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în</a:t>
            </a:r>
            <a:r>
              <a:rPr lang="en-US" sz="5200" b="0" i="0" dirty="0">
                <a:solidFill>
                  <a:srgbClr val="202122"/>
                </a:solidFill>
                <a:effectLst/>
                <a:latin typeface="Times New Roman" panose="02020603050405020304" pitchFamily="18" charset="0"/>
                <a:cs typeface="Times New Roman" panose="02020603050405020304" pitchFamily="18" charset="0"/>
              </a:rPr>
              <a:t> care au </a:t>
            </a:r>
            <a:r>
              <a:rPr lang="en-US" sz="5200" b="0" i="0" dirty="0" err="1">
                <a:solidFill>
                  <a:srgbClr val="202122"/>
                </a:solidFill>
                <a:effectLst/>
                <a:latin typeface="Times New Roman" panose="02020603050405020304" pitchFamily="18" charset="0"/>
                <a:cs typeface="Times New Roman" panose="02020603050405020304" pitchFamily="18" charset="0"/>
              </a:rPr>
              <a:t>fost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uciși</a:t>
            </a:r>
            <a:r>
              <a:rPr lang="en-US" sz="5200" b="0" i="0" dirty="0">
                <a:solidFill>
                  <a:srgbClr val="202122"/>
                </a:solidFill>
                <a:effectLst/>
                <a:latin typeface="Times New Roman" panose="02020603050405020304" pitchFamily="18" charset="0"/>
                <a:cs typeface="Times New Roman" panose="02020603050405020304" pitchFamily="18" charset="0"/>
              </a:rPr>
              <a:t> circa 2 </a:t>
            </a:r>
            <a:r>
              <a:rPr lang="en-US" sz="5200" b="0" i="0" dirty="0" err="1">
                <a:solidFill>
                  <a:srgbClr val="202122"/>
                </a:solidFill>
                <a:effectLst/>
                <a:latin typeface="Times New Roman" panose="02020603050405020304" pitchFamily="18" charset="0"/>
                <a:cs typeface="Times New Roman" panose="02020603050405020304" pitchFamily="18" charset="0"/>
              </a:rPr>
              <a:t>milioane</a:t>
            </a:r>
            <a:r>
              <a:rPr lang="en-US" sz="5200" b="0" i="0" dirty="0">
                <a:solidFill>
                  <a:srgbClr val="202122"/>
                </a:solidFill>
                <a:effectLst/>
                <a:latin typeface="Times New Roman" panose="02020603050405020304" pitchFamily="18" charset="0"/>
                <a:cs typeface="Times New Roman" panose="02020603050405020304" pitchFamily="18" charset="0"/>
              </a:rPr>
              <a:t> de </a:t>
            </a:r>
            <a:r>
              <a:rPr lang="en-US" sz="5200" b="0" i="0" dirty="0" err="1">
                <a:solidFill>
                  <a:srgbClr val="202122"/>
                </a:solidFill>
                <a:effectLst/>
                <a:latin typeface="Times New Roman" panose="02020603050405020304" pitchFamily="18" charset="0"/>
                <a:cs typeface="Times New Roman" panose="02020603050405020304" pitchFamily="18" charset="0"/>
              </a:rPr>
              <a:t>oameni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Deși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cea</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mai</a:t>
            </a:r>
            <a:r>
              <a:rPr lang="en-US" sz="5200" b="0" i="0" dirty="0">
                <a:solidFill>
                  <a:srgbClr val="202122"/>
                </a:solidFill>
                <a:effectLst/>
                <a:latin typeface="Times New Roman" panose="02020603050405020304" pitchFamily="18" charset="0"/>
                <a:cs typeface="Times New Roman" panose="02020603050405020304" pitchFamily="18" charset="0"/>
              </a:rPr>
              <a:t> mare </a:t>
            </a:r>
            <a:r>
              <a:rPr lang="en-US" sz="5200" b="0" i="0" dirty="0" err="1">
                <a:solidFill>
                  <a:srgbClr val="202122"/>
                </a:solidFill>
                <a:effectLst/>
                <a:latin typeface="Times New Roman" panose="02020603050405020304" pitchFamily="18" charset="0"/>
                <a:cs typeface="Times New Roman" panose="02020603050405020304" pitchFamily="18" charset="0"/>
              </a:rPr>
              <a:t>parte</a:t>
            </a:r>
            <a:r>
              <a:rPr lang="en-US" sz="5200" b="0" i="0" dirty="0">
                <a:solidFill>
                  <a:srgbClr val="202122"/>
                </a:solidFill>
                <a:effectLst/>
                <a:latin typeface="Times New Roman" panose="02020603050405020304" pitchFamily="18" charset="0"/>
                <a:cs typeface="Times New Roman" panose="02020603050405020304" pitchFamily="18" charset="0"/>
              </a:rPr>
              <a:t> a </a:t>
            </a:r>
            <a:r>
              <a:rPr lang="en-US" sz="5200" b="0" i="0" dirty="0" err="1">
                <a:solidFill>
                  <a:srgbClr val="202122"/>
                </a:solidFill>
                <a:effectLst/>
                <a:latin typeface="Times New Roman" panose="02020603050405020304" pitchFamily="18" charset="0"/>
                <a:cs typeface="Times New Roman" panose="02020603050405020304" pitchFamily="18" charset="0"/>
              </a:rPr>
              <a:t>soldaților</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Aliați</a:t>
            </a:r>
            <a:r>
              <a:rPr lang="en-US" sz="5200" b="0" i="0" dirty="0">
                <a:solidFill>
                  <a:srgbClr val="202122"/>
                </a:solidFill>
                <a:effectLst/>
                <a:latin typeface="Times New Roman" panose="02020603050405020304" pitchFamily="18" charset="0"/>
                <a:cs typeface="Times New Roman" panose="02020603050405020304" pitchFamily="18" charset="0"/>
              </a:rPr>
              <a:t> au </a:t>
            </a:r>
            <a:r>
              <a:rPr lang="en-US" sz="5200" b="0" i="0" dirty="0" err="1">
                <a:solidFill>
                  <a:srgbClr val="202122"/>
                </a:solidFill>
                <a:effectLst/>
                <a:latin typeface="Times New Roman" panose="02020603050405020304" pitchFamily="18" charset="0"/>
                <a:cs typeface="Times New Roman" panose="02020603050405020304" pitchFamily="18" charset="0"/>
              </a:rPr>
              <a:t>aflat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despre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11" tooltip="Genocid"/>
              </a:rPr>
              <a:t>genocidul</a:t>
            </a:r>
            <a:r>
              <a:rPr lang="en-US" sz="5200" b="0" i="0" dirty="0">
                <a:solidFill>
                  <a:srgbClr val="202122"/>
                </a:solidFill>
                <a:effectLst/>
                <a:latin typeface="Times New Roman" panose="02020603050405020304" pitchFamily="18" charset="0"/>
                <a:cs typeface="Times New Roman" panose="02020603050405020304" pitchFamily="18" charset="0"/>
              </a:rPr>
              <a:t> pus la </a:t>
            </a:r>
            <a:r>
              <a:rPr lang="en-US" sz="5200" b="0" i="0" dirty="0" err="1">
                <a:solidFill>
                  <a:srgbClr val="202122"/>
                </a:solidFill>
                <a:effectLst/>
                <a:latin typeface="Times New Roman" panose="02020603050405020304" pitchFamily="18" charset="0"/>
                <a:cs typeface="Times New Roman" panose="02020603050405020304" pitchFamily="18" charset="0"/>
              </a:rPr>
              <a:t>cale</a:t>
            </a:r>
            <a:r>
              <a:rPr lang="en-US" sz="5200" b="0" i="0" dirty="0">
                <a:solidFill>
                  <a:srgbClr val="202122"/>
                </a:solidFill>
                <a:effectLst/>
                <a:latin typeface="Times New Roman" panose="02020603050405020304" pitchFamily="18" charset="0"/>
                <a:cs typeface="Times New Roman" panose="02020603050405020304" pitchFamily="18" charset="0"/>
              </a:rPr>
              <a:t> de </a:t>
            </a:r>
            <a:r>
              <a:rPr lang="en-US" sz="5200" b="0" i="0" dirty="0" err="1">
                <a:solidFill>
                  <a:srgbClr val="202122"/>
                </a:solidFill>
                <a:effectLst/>
                <a:latin typeface="Times New Roman" panose="02020603050405020304" pitchFamily="18" charset="0"/>
                <a:cs typeface="Times New Roman" panose="02020603050405020304" pitchFamily="18" charset="0"/>
              </a:rPr>
              <a:t>naziști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doar</a:t>
            </a:r>
            <a:r>
              <a:rPr lang="en-US" sz="5200" b="0" i="0" dirty="0">
                <a:solidFill>
                  <a:srgbClr val="202122"/>
                </a:solidFill>
                <a:effectLst/>
                <a:latin typeface="Times New Roman" panose="02020603050405020304" pitchFamily="18" charset="0"/>
                <a:cs typeface="Times New Roman" panose="02020603050405020304" pitchFamily="18" charset="0"/>
              </a:rPr>
              <a:t> la </a:t>
            </a:r>
            <a:r>
              <a:rPr lang="en-US" sz="5200" b="0" i="0" dirty="0" err="1">
                <a:solidFill>
                  <a:srgbClr val="202122"/>
                </a:solidFill>
                <a:effectLst/>
                <a:latin typeface="Times New Roman" panose="02020603050405020304" pitchFamily="18" charset="0"/>
                <a:cs typeface="Times New Roman" panose="02020603050405020304" pitchFamily="18" charset="0"/>
              </a:rPr>
              <a:t>sfârșitul</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războiului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1" u="none" strike="noStrike" dirty="0" err="1">
                <a:solidFill>
                  <a:srgbClr val="0645AD"/>
                </a:solidFill>
                <a:effectLst/>
                <a:latin typeface="Times New Roman" panose="02020603050405020304" pitchFamily="18" charset="0"/>
                <a:cs typeface="Times New Roman" panose="02020603050405020304" pitchFamily="18" charset="0"/>
                <a:hlinkClick r:id="rId12" tooltip="Holocaust"/>
              </a:rPr>
              <a:t>Holocaustul</a:t>
            </a:r>
            <a:r>
              <a:rPr lang="en-US" sz="5200" b="0" i="0" dirty="0">
                <a:solidFill>
                  <a:srgbClr val="202122"/>
                </a:solidFill>
                <a:effectLst/>
                <a:latin typeface="Times New Roman" panose="02020603050405020304" pitchFamily="18" charset="0"/>
                <a:cs typeface="Times New Roman" panose="02020603050405020304" pitchFamily="18" charset="0"/>
              </a:rPr>
              <a:t> a </a:t>
            </a:r>
            <a:r>
              <a:rPr lang="en-US" sz="5200" b="0" i="0" dirty="0" err="1">
                <a:solidFill>
                  <a:srgbClr val="202122"/>
                </a:solidFill>
                <a:effectLst/>
                <a:latin typeface="Times New Roman" panose="02020603050405020304" pitchFamily="18" charset="0"/>
                <a:cs typeface="Times New Roman" panose="02020603050405020304" pitchFamily="18" charset="0"/>
              </a:rPr>
              <a:t>devenit</a:t>
            </a:r>
            <a:r>
              <a:rPr lang="en-US" sz="5200" b="0" i="0" dirty="0">
                <a:solidFill>
                  <a:srgbClr val="202122"/>
                </a:solidFill>
                <a:effectLst/>
                <a:latin typeface="Times New Roman" panose="02020603050405020304" pitchFamily="18" charset="0"/>
                <a:cs typeface="Times New Roman" panose="02020603050405020304" pitchFamily="18" charset="0"/>
              </a:rPr>
              <a:t> o </a:t>
            </a:r>
            <a:r>
              <a:rPr lang="en-US" sz="5200" b="0" i="0" dirty="0" err="1">
                <a:solidFill>
                  <a:srgbClr val="202122"/>
                </a:solidFill>
                <a:effectLst/>
                <a:latin typeface="Times New Roman" panose="02020603050405020304" pitchFamily="18" charset="0"/>
                <a:cs typeface="Times New Roman" panose="02020603050405020304" pitchFamily="18" charset="0"/>
              </a:rPr>
              <a:t>parte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inseparabilă</a:t>
            </a:r>
            <a:r>
              <a:rPr lang="en-US" sz="5200" b="0" i="0" dirty="0">
                <a:solidFill>
                  <a:srgbClr val="202122"/>
                </a:solidFill>
                <a:effectLst/>
                <a:latin typeface="Times New Roman" panose="02020603050405020304" pitchFamily="18" charset="0"/>
                <a:cs typeface="Times New Roman" panose="02020603050405020304" pitchFamily="18" charset="0"/>
              </a:rPr>
              <a:t> a </a:t>
            </a:r>
            <a:r>
              <a:rPr lang="en-US" sz="5200" b="0" i="0" dirty="0" err="1">
                <a:solidFill>
                  <a:srgbClr val="202122"/>
                </a:solidFill>
                <a:effectLst/>
                <a:latin typeface="Times New Roman" panose="02020603050405020304" pitchFamily="18" charset="0"/>
                <a:cs typeface="Times New Roman" panose="02020603050405020304" pitchFamily="18" charset="0"/>
              </a:rPr>
              <a:t>tragediei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celui</a:t>
            </a:r>
            <a:r>
              <a:rPr lang="en-US" sz="5200" b="0" i="0" dirty="0">
                <a:solidFill>
                  <a:srgbClr val="202122"/>
                </a:solidFill>
                <a:effectLst/>
                <a:latin typeface="Times New Roman" panose="02020603050405020304" pitchFamily="18" charset="0"/>
                <a:cs typeface="Times New Roman" panose="02020603050405020304" pitchFamily="18" charset="0"/>
              </a:rPr>
              <a:t> de-al </a:t>
            </a:r>
            <a:r>
              <a:rPr lang="en-US" sz="5200" b="0" i="0" dirty="0" err="1">
                <a:solidFill>
                  <a:srgbClr val="202122"/>
                </a:solidFill>
                <a:effectLst/>
                <a:latin typeface="Times New Roman" panose="02020603050405020304" pitchFamily="18" charset="0"/>
                <a:cs typeface="Times New Roman" panose="02020603050405020304" pitchFamily="18" charset="0"/>
              </a:rPr>
              <a:t>Doilea</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Război</a:t>
            </a:r>
            <a:r>
              <a:rPr lang="en-US" sz="5200" b="0" i="0" dirty="0">
                <a:solidFill>
                  <a:srgbClr val="202122"/>
                </a:solidFill>
                <a:effectLst/>
                <a:latin typeface="Times New Roman" panose="02020603050405020304" pitchFamily="18" charset="0"/>
                <a:cs typeface="Times New Roman" panose="02020603050405020304" pitchFamily="18" charset="0"/>
              </a:rPr>
              <a:t> Mondial.</a:t>
            </a:r>
          </a:p>
          <a:p>
            <a:pPr marL="0" indent="0">
              <a:buNone/>
            </a:pPr>
            <a:r>
              <a:rPr lang="en-US" sz="5200" b="0" i="0" dirty="0">
                <a:solidFill>
                  <a:srgbClr val="202122"/>
                </a:solidFill>
                <a:effectLst/>
                <a:latin typeface="Times New Roman" panose="02020603050405020304" pitchFamily="18" charset="0"/>
                <a:cs typeface="Times New Roman" panose="02020603050405020304" pitchFamily="18" charset="0"/>
              </a:rPr>
              <a:t>În </a:t>
            </a:r>
            <a:r>
              <a:rPr lang="en-US" sz="5200" b="0" i="0" dirty="0" err="1">
                <a:solidFill>
                  <a:srgbClr val="202122"/>
                </a:solidFill>
                <a:effectLst/>
                <a:latin typeface="Times New Roman" panose="02020603050405020304" pitchFamily="18" charset="0"/>
                <a:cs typeface="Times New Roman" panose="02020603050405020304" pitchFamily="18" charset="0"/>
              </a:rPr>
              <a:t>mai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și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iunie</a:t>
            </a:r>
            <a:r>
              <a:rPr lang="en-US" sz="5200" b="0" i="0" dirty="0">
                <a:solidFill>
                  <a:srgbClr val="202122"/>
                </a:solidFill>
                <a:effectLst/>
                <a:latin typeface="Times New Roman" panose="02020603050405020304" pitchFamily="18" charset="0"/>
                <a:cs typeface="Times New Roman" panose="02020603050405020304" pitchFamily="18" charset="0"/>
              </a:rPr>
              <a:t> 1945, mii de </a:t>
            </a:r>
            <a:r>
              <a:rPr lang="en-US" sz="5200" b="0" i="0" dirty="0" err="1">
                <a:solidFill>
                  <a:srgbClr val="202122"/>
                </a:solidFill>
                <a:effectLst/>
                <a:latin typeface="Times New Roman" panose="02020603050405020304" pitchFamily="18" charset="0"/>
                <a:cs typeface="Times New Roman" panose="02020603050405020304" pitchFamily="18" charset="0"/>
              </a:rPr>
              <a:t>refugiați</a:t>
            </a:r>
            <a:r>
              <a:rPr lang="en-US" sz="5200" b="0" i="0" dirty="0">
                <a:solidFill>
                  <a:srgbClr val="202122"/>
                </a:solidFill>
                <a:effectLst/>
                <a:latin typeface="Times New Roman" panose="02020603050405020304" pitchFamily="18" charset="0"/>
                <a:cs typeface="Times New Roman" panose="02020603050405020304" pitchFamily="18" charset="0"/>
              </a:rPr>
              <a:t> din </a:t>
            </a:r>
            <a:r>
              <a:rPr lang="en-US" sz="5200" b="0" i="0" dirty="0" err="1">
                <a:solidFill>
                  <a:srgbClr val="202122"/>
                </a:solidFill>
                <a:effectLst/>
                <a:latin typeface="Times New Roman" panose="02020603050405020304" pitchFamily="18" charset="0"/>
                <a:cs typeface="Times New Roman" panose="02020603050405020304" pitchFamily="18" charset="0"/>
              </a:rPr>
              <a:t>Iugoslavia</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și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Uniunea</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Sovietică</a:t>
            </a:r>
            <a:r>
              <a:rPr lang="en-US" sz="5200" b="0" i="0" dirty="0">
                <a:solidFill>
                  <a:srgbClr val="202122"/>
                </a:solidFill>
                <a:effectLst/>
                <a:latin typeface="Times New Roman" panose="02020603050405020304" pitchFamily="18" charset="0"/>
                <a:cs typeface="Times New Roman" panose="02020603050405020304" pitchFamily="18" charset="0"/>
              </a:rPr>
              <a:t> au </a:t>
            </a:r>
            <a:r>
              <a:rPr lang="en-US" sz="5200" b="0" i="0" dirty="0" err="1">
                <a:solidFill>
                  <a:srgbClr val="202122"/>
                </a:solidFill>
                <a:effectLst/>
                <a:latin typeface="Times New Roman" panose="02020603050405020304" pitchFamily="18" charset="0"/>
                <a:cs typeface="Times New Roman" panose="02020603050405020304" pitchFamily="18" charset="0"/>
              </a:rPr>
              <a:t>fost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adunați</a:t>
            </a:r>
            <a:r>
              <a:rPr lang="en-US" sz="5200" b="0" i="0" dirty="0">
                <a:solidFill>
                  <a:srgbClr val="202122"/>
                </a:solidFill>
                <a:effectLst/>
                <a:latin typeface="Times New Roman" panose="02020603050405020304" pitchFamily="18" charset="0"/>
                <a:cs typeface="Times New Roman" panose="02020603050405020304" pitchFamily="18" charset="0"/>
              </a:rPr>
              <a:t> de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13" tooltip="Aliații occidentali"/>
              </a:rPr>
              <a:t>Aliații</a:t>
            </a:r>
            <a:r>
              <a:rPr lang="en-US" sz="5200" b="0" i="0" u="none" strike="noStrike" dirty="0">
                <a:solidFill>
                  <a:srgbClr val="0645AD"/>
                </a:solidFill>
                <a:effectLst/>
                <a:latin typeface="Times New Roman" panose="02020603050405020304" pitchFamily="18" charset="0"/>
                <a:cs typeface="Times New Roman" panose="02020603050405020304" pitchFamily="18" charset="0"/>
                <a:hlinkClick r:id="rId13" tooltip="Aliații occidentali"/>
              </a:rPr>
              <a:t>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13" tooltip="Aliații occidentali"/>
              </a:rPr>
              <a:t>occidentali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în</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u="none" strike="noStrike" dirty="0">
                <a:solidFill>
                  <a:srgbClr val="0645AD"/>
                </a:solidFill>
                <a:effectLst/>
                <a:latin typeface="Times New Roman" panose="02020603050405020304" pitchFamily="18" charset="0"/>
                <a:cs typeface="Times New Roman" panose="02020603050405020304" pitchFamily="18" charset="0"/>
                <a:hlinkClick r:id="rId14" tooltip="Austria"/>
              </a:rPr>
              <a:t>Austria</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și</a:t>
            </a:r>
            <a:r>
              <a:rPr lang="en-US" sz="5200" b="0" i="0" dirty="0">
                <a:solidFill>
                  <a:srgbClr val="202122"/>
                </a:solidFill>
                <a:effectLst/>
                <a:latin typeface="Times New Roman" panose="02020603050405020304" pitchFamily="18" charset="0"/>
                <a:cs typeface="Times New Roman" panose="02020603050405020304" pitchFamily="18" charset="0"/>
              </a:rPr>
              <a:t> au </a:t>
            </a:r>
            <a:r>
              <a:rPr lang="en-US" sz="5200" b="0" i="0" dirty="0" err="1">
                <a:solidFill>
                  <a:srgbClr val="202122"/>
                </a:solidFill>
                <a:effectLst/>
                <a:latin typeface="Times New Roman" panose="02020603050405020304" pitchFamily="18" charset="0"/>
                <a:cs typeface="Times New Roman" panose="02020603050405020304" pitchFamily="18" charset="0"/>
              </a:rPr>
              <a:t>fost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predați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autorităților</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iugoslave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și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sovietice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în</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timpul</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15" tooltip="Operațiunea Keelhaul"/>
              </a:rPr>
              <a:t>Operațiunii</a:t>
            </a:r>
            <a:r>
              <a:rPr lang="en-US" sz="5200" b="0" i="0" u="none" strike="noStrike" dirty="0">
                <a:solidFill>
                  <a:srgbClr val="0645AD"/>
                </a:solidFill>
                <a:effectLst/>
                <a:latin typeface="Times New Roman" panose="02020603050405020304" pitchFamily="18" charset="0"/>
                <a:cs typeface="Times New Roman" panose="02020603050405020304" pitchFamily="18" charset="0"/>
                <a:hlinkClick r:id="rId15" tooltip="Operațiunea Keelhaul"/>
              </a:rPr>
              <a:t> Keelhaul</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Refugiații</a:t>
            </a:r>
            <a:r>
              <a:rPr lang="en-US" sz="5200" b="0" i="0" dirty="0">
                <a:solidFill>
                  <a:srgbClr val="202122"/>
                </a:solidFill>
                <a:effectLst/>
                <a:latin typeface="Times New Roman" panose="02020603050405020304" pitchFamily="18" charset="0"/>
                <a:cs typeface="Times New Roman" panose="02020603050405020304" pitchFamily="18" charset="0"/>
              </a:rPr>
              <a:t> au </a:t>
            </a:r>
            <a:r>
              <a:rPr lang="en-US" sz="5200" b="0" i="0" dirty="0" err="1">
                <a:solidFill>
                  <a:srgbClr val="202122"/>
                </a:solidFill>
                <a:effectLst/>
                <a:latin typeface="Times New Roman" panose="02020603050405020304" pitchFamily="18" charset="0"/>
                <a:cs typeface="Times New Roman" panose="02020603050405020304" pitchFamily="18" charset="0"/>
              </a:rPr>
              <a:t>fost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executați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sau</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deportați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Vedeți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și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u="none" strike="noStrike" dirty="0" err="1">
                <a:solidFill>
                  <a:srgbClr val="BA0000"/>
                </a:solidFill>
                <a:effectLst/>
                <a:latin typeface="Times New Roman" panose="02020603050405020304" pitchFamily="18" charset="0"/>
                <a:cs typeface="Times New Roman" panose="02020603050405020304" pitchFamily="18" charset="0"/>
                <a:hlinkClick r:id="rId16" tooltip="Masacrul de la Bleiburg — pagină inexistentă"/>
              </a:rPr>
              <a:t>Masacrul</a:t>
            </a:r>
            <a:r>
              <a:rPr lang="en-US" sz="5200" b="0" i="0" u="none" strike="noStrike" dirty="0">
                <a:solidFill>
                  <a:srgbClr val="BA0000"/>
                </a:solidFill>
                <a:effectLst/>
                <a:latin typeface="Times New Roman" panose="02020603050405020304" pitchFamily="18" charset="0"/>
                <a:cs typeface="Times New Roman" panose="02020603050405020304" pitchFamily="18" charset="0"/>
                <a:hlinkClick r:id="rId16" tooltip="Masacrul de la Bleiburg — pagină inexistentă"/>
              </a:rPr>
              <a:t> de la </a:t>
            </a:r>
            <a:r>
              <a:rPr lang="en-US" sz="5200" b="0" i="0" u="none" strike="noStrike" dirty="0" err="1">
                <a:solidFill>
                  <a:srgbClr val="BA0000"/>
                </a:solidFill>
                <a:effectLst/>
                <a:latin typeface="Times New Roman" panose="02020603050405020304" pitchFamily="18" charset="0"/>
                <a:cs typeface="Times New Roman" panose="02020603050405020304" pitchFamily="18" charset="0"/>
                <a:hlinkClick r:id="rId16" tooltip="Masacrul de la Bleiburg — pagină inexistentă"/>
              </a:rPr>
              <a:t>Bleiburg</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Finlanda</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învinsă</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dar</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și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Suedia</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neutră</a:t>
            </a:r>
            <a:r>
              <a:rPr lang="en-US" sz="5200" b="0" i="0" dirty="0">
                <a:solidFill>
                  <a:srgbClr val="202122"/>
                </a:solidFill>
                <a:effectLst/>
                <a:latin typeface="Times New Roman" panose="02020603050405020304" pitchFamily="18" charset="0"/>
                <a:cs typeface="Times New Roman" panose="02020603050405020304" pitchFamily="18" charset="0"/>
              </a:rPr>
              <a:t>, s-a </a:t>
            </a:r>
            <a:r>
              <a:rPr lang="en-US" sz="5200" b="0" i="0" dirty="0" err="1">
                <a:solidFill>
                  <a:srgbClr val="202122"/>
                </a:solidFill>
                <a:effectLst/>
                <a:latin typeface="Times New Roman" panose="02020603050405020304" pitchFamily="18" charset="0"/>
                <a:cs typeface="Times New Roman" panose="02020603050405020304" pitchFamily="18" charset="0"/>
              </a:rPr>
              <a:t>simțit</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obligată</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să</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17" tooltip="Extrădare"/>
              </a:rPr>
              <a:t>extrădeze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refugiații</a:t>
            </a:r>
            <a:r>
              <a:rPr lang="en-US" sz="5200" b="0" i="0" dirty="0">
                <a:solidFill>
                  <a:srgbClr val="202122"/>
                </a:solidFill>
                <a:effectLst/>
                <a:latin typeface="Times New Roman" panose="02020603050405020304" pitchFamily="18" charset="0"/>
                <a:cs typeface="Times New Roman" panose="02020603050405020304" pitchFamily="18" charset="0"/>
              </a:rPr>
              <a:t> din </a:t>
            </a:r>
            <a:r>
              <a:rPr lang="en-US" sz="5200" b="0" i="0" u="none" strike="noStrike" dirty="0">
                <a:solidFill>
                  <a:srgbClr val="0645AD"/>
                </a:solidFill>
                <a:effectLst/>
                <a:latin typeface="Times New Roman" panose="02020603050405020304" pitchFamily="18" charset="0"/>
                <a:cs typeface="Times New Roman" panose="02020603050405020304" pitchFamily="18" charset="0"/>
                <a:hlinkClick r:id="rId18" tooltip="Ingria"/>
              </a:rPr>
              <a:t>Ingria</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și</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19" tooltip="Țările baltice"/>
              </a:rPr>
              <a:t>țările</a:t>
            </a:r>
            <a:r>
              <a:rPr lang="en-US" sz="5200" b="0" i="0" u="none" strike="noStrike" dirty="0">
                <a:solidFill>
                  <a:srgbClr val="0645AD"/>
                </a:solidFill>
                <a:effectLst/>
                <a:latin typeface="Times New Roman" panose="02020603050405020304" pitchFamily="18" charset="0"/>
                <a:cs typeface="Times New Roman" panose="02020603050405020304" pitchFamily="18" charset="0"/>
                <a:hlinkClick r:id="rId19" tooltip="Țările baltice"/>
              </a:rPr>
              <a:t> </a:t>
            </a:r>
            <a:r>
              <a:rPr lang="en-US" sz="5200" b="0" i="0" u="none" strike="noStrike" dirty="0" err="1">
                <a:solidFill>
                  <a:srgbClr val="0645AD"/>
                </a:solidFill>
                <a:effectLst/>
                <a:latin typeface="Times New Roman" panose="02020603050405020304" pitchFamily="18" charset="0"/>
                <a:cs typeface="Times New Roman" panose="02020603050405020304" pitchFamily="18" charset="0"/>
                <a:hlinkClick r:id="rId19" tooltip="Țările baltice"/>
              </a:rPr>
              <a:t>baltice</a:t>
            </a:r>
            <a:r>
              <a:rPr lang="en-US" sz="5200" b="0" i="0" dirty="0">
                <a:solidFill>
                  <a:srgbClr val="202122"/>
                </a:solidFill>
                <a:effectLst/>
                <a:latin typeface="Times New Roman" panose="02020603050405020304" pitchFamily="18" charset="0"/>
                <a:cs typeface="Times New Roman" panose="02020603050405020304" pitchFamily="18" charset="0"/>
              </a:rPr>
              <a:t> </a:t>
            </a:r>
            <a:r>
              <a:rPr lang="en-US" sz="5200" b="0" i="0" dirty="0" err="1">
                <a:solidFill>
                  <a:srgbClr val="202122"/>
                </a:solidFill>
                <a:effectLst/>
                <a:latin typeface="Times New Roman" panose="02020603050405020304" pitchFamily="18" charset="0"/>
                <a:cs typeface="Times New Roman" panose="02020603050405020304" pitchFamily="18" charset="0"/>
              </a:rPr>
              <a:t>după</a:t>
            </a:r>
            <a:r>
              <a:rPr lang="en-US" sz="5200" b="0" i="0" dirty="0">
                <a:solidFill>
                  <a:srgbClr val="202122"/>
                </a:solidFill>
                <a:effectLst/>
                <a:latin typeface="Times New Roman" panose="02020603050405020304" pitchFamily="18" charset="0"/>
                <a:cs typeface="Times New Roman" panose="02020603050405020304" pitchFamily="18" charset="0"/>
              </a:rPr>
              <a:t> un model </a:t>
            </a:r>
            <a:r>
              <a:rPr lang="en-US" sz="5200" b="0" i="0" dirty="0" err="1">
                <a:solidFill>
                  <a:srgbClr val="202122"/>
                </a:solidFill>
                <a:effectLst/>
                <a:latin typeface="Times New Roman" panose="02020603050405020304" pitchFamily="18" charset="0"/>
                <a:cs typeface="Times New Roman" panose="02020603050405020304" pitchFamily="18" charset="0"/>
              </a:rPr>
              <a:t>asemănător</a:t>
            </a:r>
            <a:r>
              <a:rPr lang="en-US" sz="5200" b="0" i="0" dirty="0">
                <a:solidFill>
                  <a:srgbClr val="202122"/>
                </a:solidFill>
                <a:effectLst/>
                <a:latin typeface="Times New Roman" panose="02020603050405020304" pitchFamily="18" charset="0"/>
                <a:cs typeface="Times New Roman" panose="02020603050405020304" pitchFamily="18" charset="0"/>
              </a:rPr>
              <a:t>.</a:t>
            </a:r>
          </a:p>
          <a:p>
            <a:endParaRPr lang="en-US" dirty="0"/>
          </a:p>
        </p:txBody>
      </p:sp>
      <p:sp>
        <p:nvSpPr>
          <p:cNvPr id="4" name="Substituent text 3">
            <a:extLst>
              <a:ext uri="{FF2B5EF4-FFF2-40B4-BE49-F238E27FC236}">
                <a16:creationId xmlns:a16="http://schemas.microsoft.com/office/drawing/2014/main" xmlns="" id="{C928103D-534C-4137-919F-4C01AD9817E7}"/>
              </a:ext>
            </a:extLst>
          </p:cNvPr>
          <p:cNvSpPr>
            <a:spLocks noGrp="1"/>
          </p:cNvSpPr>
          <p:nvPr>
            <p:ph type="body" sz="half" idx="2"/>
          </p:nvPr>
        </p:nvSpPr>
        <p:spPr>
          <a:xfrm>
            <a:off x="693642" y="1669774"/>
            <a:ext cx="4126861" cy="3704811"/>
          </a:xfrm>
        </p:spPr>
        <p:txBody>
          <a:bodyPr/>
          <a:lstStyle/>
          <a:p>
            <a:r>
              <a:rPr lang="en-US" b="0" i="0" dirty="0">
                <a:solidFill>
                  <a:srgbClr val="202122"/>
                </a:solidFill>
                <a:effectLst/>
                <a:latin typeface="Arial" panose="020B0604020202020204" pitchFamily="34" charset="0"/>
              </a:rPr>
              <a:t>Ora </a:t>
            </a:r>
            <a:r>
              <a:rPr lang="en-US" b="0" i="0" dirty="0" err="1">
                <a:solidFill>
                  <a:srgbClr val="202122"/>
                </a:solidFill>
                <a:effectLst/>
                <a:latin typeface="Arial" panose="020B0604020202020204" pitchFamily="34" charset="0"/>
              </a:rPr>
              <a:t>încetării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luptelor</a:t>
            </a:r>
            <a:r>
              <a:rPr lang="en-US" b="0" i="0" dirty="0">
                <a:solidFill>
                  <a:srgbClr val="202122"/>
                </a:solidFill>
                <a:effectLst/>
                <a:latin typeface="Arial" panose="020B0604020202020204" pitchFamily="34" charset="0"/>
              </a:rPr>
              <a:t> a </a:t>
            </a:r>
            <a:r>
              <a:rPr lang="en-US" b="0" i="0" dirty="0" err="1">
                <a:solidFill>
                  <a:srgbClr val="202122"/>
                </a:solidFill>
                <a:effectLst/>
                <a:latin typeface="Arial" panose="020B0604020202020204" pitchFamily="34" charset="0"/>
              </a:rPr>
              <a:t>fost</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ora</a:t>
            </a:r>
            <a:r>
              <a:rPr lang="en-US" b="0" i="0" dirty="0">
                <a:solidFill>
                  <a:srgbClr val="202122"/>
                </a:solidFill>
                <a:effectLst/>
                <a:latin typeface="Arial" panose="020B0604020202020204" pitchFamily="34" charset="0"/>
              </a:rPr>
              <a:t> 23:01 </a:t>
            </a:r>
            <a:r>
              <a:rPr lang="en-US" b="0" i="0" dirty="0" err="1">
                <a:solidFill>
                  <a:srgbClr val="202122"/>
                </a:solidFill>
                <a:effectLst/>
                <a:latin typeface="Arial" panose="020B0604020202020204" pitchFamily="34" charset="0"/>
              </a:rPr>
              <a:t>ora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Berlinului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în</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seara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zilei</a:t>
            </a:r>
            <a:r>
              <a:rPr lang="en-US" b="0" i="0" dirty="0">
                <a:solidFill>
                  <a:srgbClr val="202122"/>
                </a:solidFill>
                <a:effectLst/>
                <a:latin typeface="Arial" panose="020B0604020202020204" pitchFamily="34" charset="0"/>
              </a:rPr>
              <a:t> de 8 </a:t>
            </a:r>
            <a:r>
              <a:rPr lang="en-US" b="0" i="0" dirty="0" err="1">
                <a:solidFill>
                  <a:srgbClr val="202122"/>
                </a:solidFill>
                <a:effectLst/>
                <a:latin typeface="Arial" panose="020B0604020202020204" pitchFamily="34" charset="0"/>
              </a:rPr>
              <a:t>mai</a:t>
            </a:r>
            <a:r>
              <a:rPr lang="en-US" b="0" i="0" dirty="0">
                <a:solidFill>
                  <a:srgbClr val="202122"/>
                </a:solidFill>
                <a:effectLst/>
                <a:latin typeface="Arial" panose="020B0604020202020204" pitchFamily="34" charset="0"/>
              </a:rPr>
              <a:t> 1945, care la </a:t>
            </a:r>
            <a:r>
              <a:rPr lang="en-US" b="0" i="0" dirty="0" err="1">
                <a:solidFill>
                  <a:srgbClr val="202122"/>
                </a:solidFill>
                <a:effectLst/>
                <a:latin typeface="Arial" panose="020B0604020202020204" pitchFamily="34" charset="0"/>
              </a:rPr>
              <a:t>Moscova</a:t>
            </a:r>
            <a:r>
              <a:rPr lang="en-US" b="0" i="0" dirty="0">
                <a:solidFill>
                  <a:srgbClr val="202122"/>
                </a:solidFill>
                <a:effectLst/>
                <a:latin typeface="Arial" panose="020B0604020202020204" pitchFamily="34" charset="0"/>
              </a:rPr>
              <a:t> era </a:t>
            </a:r>
            <a:r>
              <a:rPr lang="en-US" b="0" i="0" dirty="0" err="1">
                <a:solidFill>
                  <a:srgbClr val="202122"/>
                </a:solidFill>
                <a:effectLst/>
                <a:latin typeface="Arial" panose="020B0604020202020204" pitchFamily="34" charset="0"/>
              </a:rPr>
              <a:t>ora</a:t>
            </a:r>
            <a:r>
              <a:rPr lang="en-US" b="0" i="0" dirty="0">
                <a:solidFill>
                  <a:srgbClr val="202122"/>
                </a:solidFill>
                <a:effectLst/>
                <a:latin typeface="Arial" panose="020B0604020202020204" pitchFamily="34" charset="0"/>
              </a:rPr>
              <a:t> 1:01 </a:t>
            </a:r>
            <a:r>
              <a:rPr lang="en-US" b="0" i="0" dirty="0" err="1">
                <a:solidFill>
                  <a:srgbClr val="202122"/>
                </a:solidFill>
                <a:effectLst/>
                <a:latin typeface="Arial" panose="020B0604020202020204" pitchFamily="34" charset="0"/>
              </a:rPr>
              <a:t>în</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dimineața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zilei</a:t>
            </a:r>
            <a:r>
              <a:rPr lang="en-US" b="0" i="0" dirty="0">
                <a:solidFill>
                  <a:srgbClr val="202122"/>
                </a:solidFill>
                <a:effectLst/>
                <a:latin typeface="Arial" panose="020B0604020202020204" pitchFamily="34" charset="0"/>
              </a:rPr>
              <a:t> de 9 </a:t>
            </a:r>
            <a:r>
              <a:rPr lang="en-US" b="0" i="0" dirty="0" err="1">
                <a:solidFill>
                  <a:srgbClr val="202122"/>
                </a:solidFill>
                <a:effectLst/>
                <a:latin typeface="Arial" panose="020B0604020202020204" pitchFamily="34" charset="0"/>
              </a:rPr>
              <a:t>mai</a:t>
            </a:r>
            <a:r>
              <a:rPr lang="en-US" b="0" i="0" dirty="0">
                <a:solidFill>
                  <a:srgbClr val="202122"/>
                </a:solidFill>
                <a:effectLst/>
                <a:latin typeface="Arial" panose="020B0604020202020204" pitchFamily="34" charset="0"/>
              </a:rPr>
              <a:t>. De </a:t>
            </a:r>
            <a:r>
              <a:rPr lang="en-US" b="0" i="0" dirty="0" err="1">
                <a:solidFill>
                  <a:srgbClr val="202122"/>
                </a:solidFill>
                <a:effectLst/>
                <a:latin typeface="Arial" panose="020B0604020202020204" pitchFamily="34" charset="0"/>
              </a:rPr>
              <a:t>aceea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în</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Uniunea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Sovietică</a:t>
            </a:r>
            <a:r>
              <a:rPr lang="en-US" b="0" i="0" dirty="0">
                <a:solidFill>
                  <a:srgbClr val="202122"/>
                </a:solidFill>
                <a:effectLst/>
                <a:latin typeface="Arial" panose="020B0604020202020204" pitchFamily="34" charset="0"/>
              </a:rPr>
              <a:t>, se </a:t>
            </a:r>
            <a:r>
              <a:rPr lang="en-US" b="0" i="0" dirty="0" err="1">
                <a:solidFill>
                  <a:srgbClr val="202122"/>
                </a:solidFill>
                <a:effectLst/>
                <a:latin typeface="Arial" panose="020B0604020202020204" pitchFamily="34" charset="0"/>
              </a:rPr>
              <a:t>sărbătorește</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victoria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în</a:t>
            </a:r>
            <a:r>
              <a:rPr lang="en-US" b="0" i="0" dirty="0">
                <a:solidFill>
                  <a:srgbClr val="202122"/>
                </a:solidFill>
                <a:effectLst/>
                <a:latin typeface="Arial" panose="020B0604020202020204" pitchFamily="34" charset="0"/>
              </a:rPr>
              <a:t> al </a:t>
            </a:r>
            <a:r>
              <a:rPr lang="en-US" b="0" i="0" dirty="0" err="1">
                <a:solidFill>
                  <a:srgbClr val="202122"/>
                </a:solidFill>
                <a:effectLst/>
                <a:latin typeface="Arial" panose="020B0604020202020204" pitchFamily="34" charset="0"/>
              </a:rPr>
              <a:t>Doilea</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Război</a:t>
            </a:r>
            <a:r>
              <a:rPr lang="en-US" b="0" i="0" dirty="0">
                <a:solidFill>
                  <a:srgbClr val="202122"/>
                </a:solidFill>
                <a:effectLst/>
                <a:latin typeface="Arial" panose="020B0604020202020204" pitchFamily="34" charset="0"/>
              </a:rPr>
              <a:t> Mondial </a:t>
            </a:r>
            <a:r>
              <a:rPr lang="en-US" b="0" i="0" dirty="0" err="1">
                <a:solidFill>
                  <a:srgbClr val="202122"/>
                </a:solidFill>
                <a:effectLst/>
                <a:latin typeface="Arial" panose="020B0604020202020204" pitchFamily="34" charset="0"/>
              </a:rPr>
              <a:t>în</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ziua</a:t>
            </a:r>
            <a:r>
              <a:rPr lang="en-US" b="0" i="0" dirty="0">
                <a:solidFill>
                  <a:srgbClr val="202122"/>
                </a:solidFill>
                <a:effectLst/>
                <a:latin typeface="Arial" panose="020B0604020202020204" pitchFamily="34" charset="0"/>
              </a:rPr>
              <a:t> de 9 </a:t>
            </a:r>
            <a:r>
              <a:rPr lang="en-US" b="0" i="0" dirty="0" err="1">
                <a:solidFill>
                  <a:srgbClr val="202122"/>
                </a:solidFill>
                <a:effectLst/>
                <a:latin typeface="Arial" panose="020B0604020202020204" pitchFamily="34" charset="0"/>
              </a:rPr>
              <a:t>mai</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în</a:t>
            </a:r>
            <a:r>
              <a:rPr lang="en-US" b="0" i="0" dirty="0">
                <a:solidFill>
                  <a:srgbClr val="202122"/>
                </a:solidFill>
                <a:effectLst/>
                <a:latin typeface="Arial" panose="020B0604020202020204" pitchFamily="34" charset="0"/>
              </a:rPr>
              <a:t> loc de 8 </a:t>
            </a:r>
            <a:r>
              <a:rPr lang="en-US" b="0" i="0" dirty="0" err="1">
                <a:solidFill>
                  <a:srgbClr val="202122"/>
                </a:solidFill>
                <a:effectLst/>
                <a:latin typeface="Arial" panose="020B0604020202020204" pitchFamily="34" charset="0"/>
              </a:rPr>
              <a:t>mai</a:t>
            </a:r>
            <a:r>
              <a:rPr lang="en-US" b="0" i="0" dirty="0">
                <a:solidFill>
                  <a:srgbClr val="202122"/>
                </a:solidFill>
                <a:effectLst/>
                <a:latin typeface="Arial" panose="020B0604020202020204" pitchFamily="34" charset="0"/>
              </a:rPr>
              <a:t>.</a:t>
            </a:r>
            <a:endParaRPr lang="en-US" dirty="0"/>
          </a:p>
        </p:txBody>
      </p:sp>
    </p:spTree>
    <p:extLst>
      <p:ext uri="{BB962C8B-B14F-4D97-AF65-F5344CB8AC3E}">
        <p14:creationId xmlns:p14="http://schemas.microsoft.com/office/powerpoint/2010/main" xmlns="" val="3281873846"/>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tăText 1">
            <a:extLst>
              <a:ext uri="{FF2B5EF4-FFF2-40B4-BE49-F238E27FC236}">
                <a16:creationId xmlns:a16="http://schemas.microsoft.com/office/drawing/2014/main" xmlns="" id="{014EDAA4-6E88-40D4-BC9F-F83BB167D139}"/>
              </a:ext>
            </a:extLst>
          </p:cNvPr>
          <p:cNvSpPr txBox="1"/>
          <p:nvPr/>
        </p:nvSpPr>
        <p:spPr>
          <a:xfrm>
            <a:off x="145774" y="0"/>
            <a:ext cx="11198088" cy="5678478"/>
          </a:xfrm>
          <a:prstGeom prst="rect">
            <a:avLst/>
          </a:prstGeom>
          <a:noFill/>
        </p:spPr>
        <p:txBody>
          <a:bodyPr wrap="square" rtlCol="0">
            <a:spAutoFit/>
          </a:bodyPr>
          <a:lstStyle/>
          <a:p>
            <a:pPr algn="l"/>
            <a:r>
              <a:rPr lang="en-US" sz="1500" b="0" i="0" dirty="0">
                <a:solidFill>
                  <a:srgbClr val="000000"/>
                </a:solidFill>
                <a:effectLst/>
                <a:latin typeface="Times New Roman" panose="02020603050405020304" pitchFamily="18" charset="0"/>
                <a:cs typeface="Times New Roman" panose="02020603050405020304" pitchFamily="18" charset="0"/>
              </a:rPr>
              <a:t>Cronologia </a:t>
            </a:r>
            <a:r>
              <a:rPr lang="en-US" sz="1500" b="0" i="0" dirty="0" err="1">
                <a:solidFill>
                  <a:srgbClr val="000000"/>
                </a:solidFill>
                <a:effectLst/>
                <a:latin typeface="Times New Roman" panose="02020603050405020304" pitchFamily="18" charset="0"/>
                <a:cs typeface="Times New Roman" panose="02020603050405020304" pitchFamily="18" charset="0"/>
              </a:rPr>
              <a:t>capitulării</a:t>
            </a:r>
            <a:r>
              <a:rPr lang="en-US" sz="1500" b="0" i="0" dirty="0">
                <a:solidFill>
                  <a:srgbClr val="000000"/>
                </a:solidFill>
                <a:effectLst/>
                <a:latin typeface="Times New Roman" panose="02020603050405020304" pitchFamily="18" charset="0"/>
                <a:cs typeface="Times New Roman" panose="02020603050405020304" pitchFamily="18" charset="0"/>
              </a:rPr>
              <a:t> </a:t>
            </a:r>
            <a:r>
              <a:rPr lang="en-US" sz="1500" b="0" i="0" dirty="0" smtClean="0">
                <a:solidFill>
                  <a:srgbClr val="000000"/>
                </a:solidFill>
                <a:effectLst/>
                <a:latin typeface="Times New Roman" panose="02020603050405020304" pitchFamily="18" charset="0"/>
                <a:cs typeface="Times New Roman" panose="02020603050405020304" pitchFamily="18" charset="0"/>
              </a:rPr>
              <a:t>germane</a:t>
            </a:r>
            <a:endParaRPr lang="en-US" sz="1500" b="0" i="0" dirty="0">
              <a:solidFill>
                <a:srgbClr val="000000"/>
              </a:solidFill>
              <a:effectLst/>
              <a:latin typeface="Times New Roman" panose="02020603050405020304" pitchFamily="18" charset="0"/>
              <a:cs typeface="Times New Roman" panose="02020603050405020304" pitchFamily="18" charset="0"/>
            </a:endParaRPr>
          </a:p>
          <a:p>
            <a:pPr algn="l"/>
            <a:r>
              <a:rPr lang="en-US" sz="1500" b="0" i="0" dirty="0">
                <a:solidFill>
                  <a:srgbClr val="202122"/>
                </a:solidFill>
                <a:effectLst/>
                <a:latin typeface="Times New Roman" panose="02020603050405020304" pitchFamily="18" charset="0"/>
                <a:cs typeface="Times New Roman" panose="02020603050405020304" pitchFamily="18" charset="0"/>
              </a:rPr>
              <a:t>Pe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2"/>
              </a:rPr>
              <a:t>25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2"/>
              </a:rPr>
              <a:t>aprilie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trupele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3" tooltip="Uniunea Sovietică"/>
              </a:rPr>
              <a:t>sovietice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Berlin"/>
              </a:rPr>
              <a:t>americane</a:t>
            </a:r>
            <a:r>
              <a:rPr lang="en-US" sz="1500" b="0" i="0" dirty="0">
                <a:solidFill>
                  <a:srgbClr val="202122"/>
                </a:solidFill>
                <a:effectLst/>
                <a:latin typeface="Times New Roman" panose="02020603050405020304" pitchFamily="18" charset="0"/>
                <a:cs typeface="Times New Roman" panose="02020603050405020304" pitchFamily="18" charset="0"/>
              </a:rPr>
              <a:t> au </a:t>
            </a:r>
            <a:r>
              <a:rPr lang="en-US" sz="1500" b="0" i="0" dirty="0" err="1">
                <a:solidFill>
                  <a:srgbClr val="202122"/>
                </a:solidFill>
                <a:effectLst/>
                <a:latin typeface="Times New Roman" panose="02020603050405020304" pitchFamily="18" charset="0"/>
                <a:cs typeface="Times New Roman" panose="02020603050405020304" pitchFamily="18" charset="0"/>
              </a:rPr>
              <a:t>făcut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joncțiunea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tăind</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practic</a:t>
            </a:r>
            <a:r>
              <a:rPr lang="en-US" sz="1500" b="0" i="0" dirty="0">
                <a:solidFill>
                  <a:srgbClr val="202122"/>
                </a:solidFill>
                <a:effectLst/>
                <a:latin typeface="Times New Roman" panose="02020603050405020304" pitchFamily="18" charset="0"/>
                <a:cs typeface="Times New Roman" panose="02020603050405020304" pitchFamily="18" charset="0"/>
              </a:rPr>
              <a:t> Germania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două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Primele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unități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aliate</a:t>
            </a:r>
            <a:r>
              <a:rPr lang="en-US" sz="1500" b="0" i="0" dirty="0">
                <a:solidFill>
                  <a:srgbClr val="202122"/>
                </a:solidFill>
                <a:effectLst/>
                <a:latin typeface="Times New Roman" panose="02020603050405020304" pitchFamily="18" charset="0"/>
                <a:cs typeface="Times New Roman" panose="02020603050405020304" pitchFamily="18" charset="0"/>
              </a:rPr>
              <a:t> care au </a:t>
            </a:r>
            <a:r>
              <a:rPr lang="en-US" sz="1500" b="0" i="0" dirty="0" err="1">
                <a:solidFill>
                  <a:srgbClr val="202122"/>
                </a:solidFill>
                <a:effectLst/>
                <a:latin typeface="Times New Roman" panose="02020603050405020304" pitchFamily="18" charset="0"/>
                <a:cs typeface="Times New Roman" panose="02020603050405020304" pitchFamily="18" charset="0"/>
              </a:rPr>
              <a:t>intrat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contact au </a:t>
            </a:r>
            <a:r>
              <a:rPr lang="en-US" sz="1500" b="0" i="0" dirty="0" err="1">
                <a:solidFill>
                  <a:srgbClr val="202122"/>
                </a:solidFill>
                <a:effectLst/>
                <a:latin typeface="Times New Roman" panose="02020603050405020304" pitchFamily="18" charset="0"/>
                <a:cs typeface="Times New Roman" panose="02020603050405020304" pitchFamily="18" charset="0"/>
              </a:rPr>
              <a:t>fost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Divizia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americană</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dirty="0" err="1">
                <a:solidFill>
                  <a:srgbClr val="202122"/>
                </a:solidFill>
                <a:effectLst/>
                <a:latin typeface="Times New Roman" panose="02020603050405020304" pitchFamily="18" charset="0"/>
                <a:cs typeface="Times New Roman" panose="02020603050405020304" pitchFamily="18" charset="0"/>
              </a:rPr>
              <a:t>infanterie</a:t>
            </a:r>
            <a:r>
              <a:rPr lang="en-US" sz="1500" b="0" i="0" dirty="0">
                <a:solidFill>
                  <a:srgbClr val="202122"/>
                </a:solidFill>
                <a:effectLst/>
                <a:latin typeface="Times New Roman" panose="02020603050405020304" pitchFamily="18" charset="0"/>
                <a:cs typeface="Times New Roman" panose="02020603050405020304" pitchFamily="18" charset="0"/>
              </a:rPr>
              <a:t> a 69-a din </a:t>
            </a:r>
            <a:r>
              <a:rPr lang="en-US" sz="1500" b="0" i="0" dirty="0" err="1">
                <a:solidFill>
                  <a:srgbClr val="202122"/>
                </a:solidFill>
                <a:effectLst/>
                <a:latin typeface="Times New Roman" panose="02020603050405020304" pitchFamily="18" charset="0"/>
                <a:cs typeface="Times New Roman" panose="02020603050405020304" pitchFamily="18" charset="0"/>
              </a:rPr>
              <a:t>cadrul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Armatei</a:t>
            </a:r>
            <a:r>
              <a:rPr lang="en-US" sz="1500" b="0" i="0" dirty="0">
                <a:solidFill>
                  <a:srgbClr val="202122"/>
                </a:solidFill>
                <a:effectLst/>
                <a:latin typeface="Times New Roman" panose="02020603050405020304" pitchFamily="18" charset="0"/>
                <a:cs typeface="Times New Roman" panose="02020603050405020304" pitchFamily="18" charset="0"/>
              </a:rPr>
              <a:t> I </a:t>
            </a:r>
            <a:r>
              <a:rPr lang="en-US" sz="1500" b="0" i="0" dirty="0" err="1">
                <a:solidFill>
                  <a:srgbClr val="202122"/>
                </a:solidFill>
                <a:effectLst/>
                <a:latin typeface="Times New Roman" panose="02020603050405020304" pitchFamily="18" charset="0"/>
                <a:cs typeface="Times New Roman" panose="02020603050405020304" pitchFamily="18" charset="0"/>
              </a:rPr>
              <a:t>americane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Divizia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sovietică</a:t>
            </a:r>
            <a:r>
              <a:rPr lang="en-US" sz="1500" b="0" i="0" dirty="0">
                <a:solidFill>
                  <a:srgbClr val="202122"/>
                </a:solidFill>
                <a:effectLst/>
                <a:latin typeface="Times New Roman" panose="02020603050405020304" pitchFamily="18" charset="0"/>
                <a:cs typeface="Times New Roman" panose="02020603050405020304" pitchFamily="18" charset="0"/>
              </a:rPr>
              <a:t> a 69-a de </a:t>
            </a:r>
            <a:r>
              <a:rPr lang="en-US" sz="1500" b="0" i="0" dirty="0" err="1">
                <a:solidFill>
                  <a:srgbClr val="202122"/>
                </a:solidFill>
                <a:effectLst/>
                <a:latin typeface="Times New Roman" panose="02020603050405020304" pitchFamily="18" charset="0"/>
                <a:cs typeface="Times New Roman" panose="02020603050405020304" pitchFamily="18" charset="0"/>
              </a:rPr>
              <a:t>Gardă</a:t>
            </a:r>
            <a:r>
              <a:rPr lang="en-US" sz="1500" b="0" i="0" dirty="0">
                <a:solidFill>
                  <a:srgbClr val="202122"/>
                </a:solidFill>
                <a:effectLst/>
                <a:latin typeface="Times New Roman" panose="02020603050405020304" pitchFamily="18" charset="0"/>
                <a:cs typeface="Times New Roman" panose="02020603050405020304" pitchFamily="18" charset="0"/>
              </a:rPr>
              <a:t> din </a:t>
            </a:r>
            <a:r>
              <a:rPr lang="en-US" sz="1500" b="0" i="0" dirty="0" err="1">
                <a:solidFill>
                  <a:srgbClr val="202122"/>
                </a:solidFill>
                <a:effectLst/>
                <a:latin typeface="Times New Roman" panose="02020603050405020304" pitchFamily="18" charset="0"/>
                <a:cs typeface="Times New Roman" panose="02020603050405020304" pitchFamily="18" charset="0"/>
              </a:rPr>
              <a:t>cadrul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Armatei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sovietice</a:t>
            </a:r>
            <a:r>
              <a:rPr lang="en-US" sz="1500" b="0" i="0" dirty="0">
                <a:solidFill>
                  <a:srgbClr val="202122"/>
                </a:solidFill>
                <a:effectLst/>
                <a:latin typeface="Times New Roman" panose="02020603050405020304" pitchFamily="18" charset="0"/>
                <a:cs typeface="Times New Roman" panose="02020603050405020304" pitchFamily="18" charset="0"/>
              </a:rPr>
              <a:t> a 5-a de </a:t>
            </a:r>
            <a:r>
              <a:rPr lang="en-US" sz="1500" b="0" i="0" dirty="0" err="1">
                <a:solidFill>
                  <a:srgbClr val="202122"/>
                </a:solidFill>
                <a:effectLst/>
                <a:latin typeface="Times New Roman" panose="02020603050405020304" pitchFamily="18" charset="0"/>
                <a:cs typeface="Times New Roman" panose="02020603050405020304" pitchFamily="18" charset="0"/>
              </a:rPr>
              <a:t>Gardă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Întâlnirea</a:t>
            </a:r>
            <a:r>
              <a:rPr lang="en-US" sz="1500" b="0" i="0" dirty="0">
                <a:solidFill>
                  <a:srgbClr val="202122"/>
                </a:solidFill>
                <a:effectLst/>
                <a:latin typeface="Times New Roman" panose="02020603050405020304" pitchFamily="18" charset="0"/>
                <a:cs typeface="Times New Roman" panose="02020603050405020304" pitchFamily="18" charset="0"/>
              </a:rPr>
              <a:t> s-a </a:t>
            </a:r>
            <a:r>
              <a:rPr lang="en-US" sz="1500" b="0" i="0" dirty="0" err="1">
                <a:solidFill>
                  <a:srgbClr val="202122"/>
                </a:solidFill>
                <a:effectLst/>
                <a:latin typeface="Times New Roman" panose="02020603050405020304" pitchFamily="18" charset="0"/>
                <a:cs typeface="Times New Roman" panose="02020603050405020304" pitchFamily="18" charset="0"/>
              </a:rPr>
              <a:t>produs</a:t>
            </a:r>
            <a:r>
              <a:rPr lang="en-US" sz="1500" b="0" i="0" dirty="0">
                <a:solidFill>
                  <a:srgbClr val="202122"/>
                </a:solidFill>
                <a:effectLst/>
                <a:latin typeface="Times New Roman" panose="02020603050405020304" pitchFamily="18" charset="0"/>
                <a:cs typeface="Times New Roman" panose="02020603050405020304" pitchFamily="18" charset="0"/>
              </a:rPr>
              <a:t> la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5" tooltip="Torgau"/>
              </a:rPr>
              <a:t>Torgau</a:t>
            </a:r>
            <a:r>
              <a:rPr lang="en-US" sz="1500" b="0" i="0" dirty="0">
                <a:solidFill>
                  <a:srgbClr val="202122"/>
                </a:solidFill>
                <a:effectLst/>
                <a:latin typeface="Times New Roman" panose="02020603050405020304" pitchFamily="18" charset="0"/>
                <a:cs typeface="Times New Roman" panose="02020603050405020304" pitchFamily="18" charset="0"/>
              </a:rPr>
              <a:t>, pe </a:t>
            </a:r>
            <a:r>
              <a:rPr lang="en-US" sz="1500" b="0" i="0" dirty="0" err="1">
                <a:solidFill>
                  <a:srgbClr val="202122"/>
                </a:solidFill>
                <a:effectLst/>
                <a:latin typeface="Times New Roman" panose="02020603050405020304" pitchFamily="18" charset="0"/>
                <a:cs typeface="Times New Roman" panose="02020603050405020304" pitchFamily="18" charset="0"/>
              </a:rPr>
              <a:t>râul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6" tooltip="Elba"/>
              </a:rPr>
              <a:t>Elba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1" dirty="0" err="1">
                <a:solidFill>
                  <a:srgbClr val="202122"/>
                </a:solidFill>
                <a:effectLst/>
                <a:latin typeface="Times New Roman" panose="02020603050405020304" pitchFamily="18" charset="0"/>
                <a:cs typeface="Times New Roman" panose="02020603050405020304" pitchFamily="18" charset="0"/>
              </a:rPr>
              <a:t>Vedeți</a:t>
            </a:r>
            <a:r>
              <a:rPr lang="en-US" sz="1500" b="0" i="1" dirty="0">
                <a:solidFill>
                  <a:srgbClr val="202122"/>
                </a:solidFill>
                <a:effectLst/>
                <a:latin typeface="Times New Roman" panose="02020603050405020304" pitchFamily="18" charset="0"/>
                <a:cs typeface="Times New Roman" panose="02020603050405020304" pitchFamily="18" charset="0"/>
              </a:rPr>
              <a:t> </a:t>
            </a:r>
            <a:r>
              <a:rPr lang="en-US" sz="1500" b="0" i="1" dirty="0" err="1">
                <a:solidFill>
                  <a:srgbClr val="202122"/>
                </a:solidFill>
                <a:effectLst/>
                <a:latin typeface="Times New Roman" panose="02020603050405020304" pitchFamily="18" charset="0"/>
                <a:cs typeface="Times New Roman" panose="02020603050405020304" pitchFamily="18" charset="0"/>
              </a:rPr>
              <a:t>și</a:t>
            </a:r>
            <a:r>
              <a:rPr lang="en-US" sz="1500" b="0" i="1" dirty="0">
                <a:solidFill>
                  <a:srgbClr val="202122"/>
                </a:solidFill>
                <a:effectLst/>
                <a:latin typeface="Times New Roman" panose="02020603050405020304" pitchFamily="18" charset="0"/>
                <a:cs typeface="Times New Roman" panose="02020603050405020304" pitchFamily="18" charset="0"/>
              </a:rPr>
              <a:t>: </a:t>
            </a:r>
            <a:r>
              <a:rPr lang="en-US" sz="1500" b="0" i="1" u="none" strike="noStrike" dirty="0" err="1">
                <a:solidFill>
                  <a:srgbClr val="BA0000"/>
                </a:solidFill>
                <a:effectLst/>
                <a:latin typeface="Times New Roman" panose="02020603050405020304" pitchFamily="18" charset="0"/>
                <a:cs typeface="Times New Roman" panose="02020603050405020304" pitchFamily="18" charset="0"/>
                <a:hlinkClick r:id="rId7" tooltip="Întâlnirea de pe Elba — pagină inexistentă"/>
              </a:rPr>
              <a:t>Întâlnirea</a:t>
            </a:r>
            <a:r>
              <a:rPr lang="en-US" sz="1500" b="0" i="1" u="none" strike="noStrike" dirty="0">
                <a:solidFill>
                  <a:srgbClr val="BA0000"/>
                </a:solidFill>
                <a:effectLst/>
                <a:latin typeface="Times New Roman" panose="02020603050405020304" pitchFamily="18" charset="0"/>
                <a:cs typeface="Times New Roman" panose="02020603050405020304" pitchFamily="18" charset="0"/>
                <a:hlinkClick r:id="rId7" tooltip="Întâlnirea de pe Elba — pagină inexistentă"/>
              </a:rPr>
              <a:t> de pe Elba</a:t>
            </a:r>
            <a:r>
              <a:rPr lang="en-US" sz="1500" b="0" i="0" dirty="0">
                <a:solidFill>
                  <a:srgbClr val="202122"/>
                </a:solidFill>
                <a:effectLst/>
                <a:latin typeface="Times New Roman" panose="02020603050405020304" pitchFamily="18" charset="0"/>
                <a:cs typeface="Times New Roman" panose="02020603050405020304" pitchFamily="18" charset="0"/>
              </a:rPr>
              <a:t>).</a:t>
            </a:r>
          </a:p>
          <a:p>
            <a:pPr algn="l"/>
            <a:r>
              <a:rPr lang="en-US" sz="1500" b="0" i="0" dirty="0">
                <a:solidFill>
                  <a:srgbClr val="202122"/>
                </a:solidFill>
                <a:effectLst/>
                <a:latin typeface="Times New Roman" panose="02020603050405020304" pitchFamily="18" charset="0"/>
                <a:cs typeface="Times New Roman" panose="02020603050405020304" pitchFamily="18" charset="0"/>
              </a:rPr>
              <a:t>Pe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8" tooltip="27 aprilie"/>
              </a:rPr>
              <a:t>27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8" tooltip="27 aprilie"/>
              </a:rPr>
              <a:t>aprilie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vreme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forțele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9" tooltip="Aliații din al doilea război mondial"/>
              </a:rPr>
              <a:t>Aliaților</a:t>
            </a:r>
            <a:r>
              <a:rPr lang="en-US" sz="1500" b="0" i="0" dirty="0">
                <a:solidFill>
                  <a:srgbClr val="202122"/>
                </a:solidFill>
                <a:effectLst/>
                <a:latin typeface="Times New Roman" panose="02020603050405020304" pitchFamily="18" charset="0"/>
                <a:cs typeface="Times New Roman" panose="02020603050405020304" pitchFamily="18" charset="0"/>
              </a:rPr>
              <a:t> se </a:t>
            </a:r>
            <a:r>
              <a:rPr lang="en-US" sz="1500" b="0" i="0" dirty="0" err="1">
                <a:solidFill>
                  <a:srgbClr val="202122"/>
                </a:solidFill>
                <a:effectLst/>
                <a:latin typeface="Times New Roman" panose="02020603050405020304" pitchFamily="18" charset="0"/>
                <a:cs typeface="Times New Roman" panose="02020603050405020304" pitchFamily="18" charset="0"/>
              </a:rPr>
              <a:t>apropiau</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0" tooltip="Milano"/>
              </a:rPr>
              <a:t>Milano</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dictatorul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italian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1" tooltip="Benito Mussolini"/>
              </a:rPr>
              <a:t>Benito Mussolini</a:t>
            </a:r>
            <a:r>
              <a:rPr lang="en-US" sz="1500" b="0" i="0" dirty="0">
                <a:solidFill>
                  <a:srgbClr val="202122"/>
                </a:solidFill>
                <a:effectLst/>
                <a:latin typeface="Times New Roman" panose="02020603050405020304" pitchFamily="18" charset="0"/>
                <a:cs typeface="Times New Roman" panose="02020603050405020304" pitchFamily="18" charset="0"/>
              </a:rPr>
              <a:t> a </a:t>
            </a:r>
            <a:r>
              <a:rPr lang="en-US" sz="1500" b="0" i="0" dirty="0" err="1">
                <a:solidFill>
                  <a:srgbClr val="202122"/>
                </a:solidFill>
                <a:effectLst/>
                <a:latin typeface="Times New Roman" panose="02020603050405020304" pitchFamily="18" charset="0"/>
                <a:cs typeface="Times New Roman" panose="02020603050405020304" pitchFamily="18" charset="0"/>
              </a:rPr>
              <a:t>fost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capturat</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2" tooltip="Mișcarea italiană de rezistență"/>
              </a:rPr>
              <a:t>partizanii</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2" tooltip="Mișcarea italiană de rezistență"/>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2" tooltip="Mișcarea italiană de rezistență"/>
              </a:rPr>
              <a:t>italieni</a:t>
            </a:r>
            <a:r>
              <a:rPr lang="en-US" sz="1500" b="0" i="0" dirty="0">
                <a:solidFill>
                  <a:srgbClr val="202122"/>
                </a:solidFill>
                <a:effectLst/>
                <a:latin typeface="Times New Roman" panose="02020603050405020304" pitchFamily="18" charset="0"/>
                <a:cs typeface="Times New Roman" panose="02020603050405020304" pitchFamily="18" charset="0"/>
              </a:rPr>
              <a:t>. Mussolini </a:t>
            </a:r>
            <a:r>
              <a:rPr lang="en-US" sz="1500" b="0" i="0" dirty="0" err="1">
                <a:solidFill>
                  <a:srgbClr val="202122"/>
                </a:solidFill>
                <a:effectLst/>
                <a:latin typeface="Times New Roman" panose="02020603050405020304" pitchFamily="18" charset="0"/>
                <a:cs typeface="Times New Roman" panose="02020603050405020304" pitchFamily="18" charset="0"/>
              </a:rPr>
              <a:t>încerca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să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fugă</a:t>
            </a:r>
            <a:r>
              <a:rPr lang="en-US" sz="1500" b="0" i="0" dirty="0">
                <a:solidFill>
                  <a:srgbClr val="202122"/>
                </a:solidFill>
                <a:effectLst/>
                <a:latin typeface="Times New Roman" panose="02020603050405020304" pitchFamily="18" charset="0"/>
                <a:cs typeface="Times New Roman" panose="02020603050405020304" pitchFamily="18" charset="0"/>
              </a:rPr>
              <a:t> din </a:t>
            </a:r>
            <a:r>
              <a:rPr lang="en-US" sz="1500" b="0" i="0" dirty="0" err="1">
                <a:solidFill>
                  <a:srgbClr val="202122"/>
                </a:solidFill>
                <a:effectLst/>
                <a:latin typeface="Times New Roman" panose="02020603050405020304" pitchFamily="18" charset="0"/>
                <a:cs typeface="Times New Roman" panose="02020603050405020304" pitchFamily="18" charset="0"/>
              </a:rPr>
              <a:t>țară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călătorea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mijlocul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unui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batalion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german</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dirty="0" err="1">
                <a:solidFill>
                  <a:srgbClr val="202122"/>
                </a:solidFill>
                <a:effectLst/>
                <a:latin typeface="Times New Roman" panose="02020603050405020304" pitchFamily="18" charset="0"/>
                <a:cs typeface="Times New Roman" panose="02020603050405020304" pitchFamily="18" charset="0"/>
              </a:rPr>
              <a:t>artilerie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antiaeriană</a:t>
            </a:r>
            <a:r>
              <a:rPr lang="en-US" sz="1500" b="0" i="0" dirty="0">
                <a:solidFill>
                  <a:srgbClr val="202122"/>
                </a:solidFill>
                <a:effectLst/>
                <a:latin typeface="Times New Roman" panose="02020603050405020304" pitchFamily="18" charset="0"/>
                <a:cs typeface="Times New Roman" panose="02020603050405020304" pitchFamily="18" charset="0"/>
              </a:rPr>
              <a:t>. Pe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3" tooltip="28 aprilie"/>
              </a:rPr>
              <a:t>28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3" tooltip="28 aprilie"/>
              </a:rPr>
              <a:t>aprilie</a:t>
            </a:r>
            <a:r>
              <a:rPr lang="en-US" sz="1500" b="0" i="0" dirty="0">
                <a:solidFill>
                  <a:srgbClr val="202122"/>
                </a:solidFill>
                <a:effectLst/>
                <a:latin typeface="Times New Roman" panose="02020603050405020304" pitchFamily="18" charset="0"/>
                <a:cs typeface="Times New Roman" panose="02020603050405020304" pitchFamily="18" charset="0"/>
              </a:rPr>
              <a:t>, Mussolini, Clara Petacci, (</a:t>
            </a:r>
            <a:r>
              <a:rPr lang="en-US" sz="1500" b="0" i="0" dirty="0" err="1">
                <a:solidFill>
                  <a:srgbClr val="202122"/>
                </a:solidFill>
                <a:effectLst/>
                <a:latin typeface="Times New Roman" panose="02020603050405020304" pitchFamily="18" charset="0"/>
                <a:cs typeface="Times New Roman" panose="02020603050405020304" pitchFamily="18" charset="0"/>
              </a:rPr>
              <a:t>amanta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dictatorului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câțiva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oficiali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fasciști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italieni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capturați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odată</a:t>
            </a:r>
            <a:r>
              <a:rPr lang="en-US" sz="1500" b="0" i="0" dirty="0">
                <a:solidFill>
                  <a:srgbClr val="202122"/>
                </a:solidFill>
                <a:effectLst/>
                <a:latin typeface="Times New Roman" panose="02020603050405020304" pitchFamily="18" charset="0"/>
                <a:cs typeface="Times New Roman" panose="02020603050405020304" pitchFamily="18" charset="0"/>
              </a:rPr>
              <a:t> cu el au </a:t>
            </a:r>
            <a:r>
              <a:rPr lang="en-US" sz="1500" b="0" i="0" dirty="0" err="1">
                <a:solidFill>
                  <a:srgbClr val="202122"/>
                </a:solidFill>
                <a:effectLst/>
                <a:latin typeface="Times New Roman" panose="02020603050405020304" pitchFamily="18" charset="0"/>
                <a:cs typeface="Times New Roman" panose="02020603050405020304" pitchFamily="18" charset="0"/>
              </a:rPr>
              <a:t>fost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duși</a:t>
            </a:r>
            <a:r>
              <a:rPr lang="en-US" sz="1500" b="0" i="0" dirty="0">
                <a:solidFill>
                  <a:srgbClr val="202122"/>
                </a:solidFill>
                <a:effectLst/>
                <a:latin typeface="Times New Roman" panose="02020603050405020304" pitchFamily="18" charset="0"/>
                <a:cs typeface="Times New Roman" panose="02020603050405020304" pitchFamily="18" charset="0"/>
              </a:rPr>
              <a:t> la </a:t>
            </a:r>
            <a:r>
              <a:rPr lang="en-US" sz="1500" b="0" i="0" dirty="0" err="1">
                <a:solidFill>
                  <a:srgbClr val="202122"/>
                </a:solidFill>
                <a:effectLst/>
                <a:latin typeface="Times New Roman" panose="02020603050405020304" pitchFamily="18" charset="0"/>
                <a:cs typeface="Times New Roman" panose="02020603050405020304" pitchFamily="18" charset="0"/>
              </a:rPr>
              <a:t>Mezzegra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unde</a:t>
            </a:r>
            <a:r>
              <a:rPr lang="en-US" sz="1500" b="0" i="0" dirty="0">
                <a:solidFill>
                  <a:srgbClr val="202122"/>
                </a:solidFill>
                <a:effectLst/>
                <a:latin typeface="Times New Roman" panose="02020603050405020304" pitchFamily="18" charset="0"/>
                <a:cs typeface="Times New Roman" panose="02020603050405020304" pitchFamily="18" charset="0"/>
              </a:rPr>
              <a:t> au </a:t>
            </a:r>
            <a:r>
              <a:rPr lang="en-US" sz="1500" b="0" i="0" dirty="0" err="1">
                <a:solidFill>
                  <a:srgbClr val="202122"/>
                </a:solidFill>
                <a:effectLst/>
                <a:latin typeface="Times New Roman" panose="02020603050405020304" pitchFamily="18" charset="0"/>
                <a:cs typeface="Times New Roman" panose="02020603050405020304" pitchFamily="18" charset="0"/>
              </a:rPr>
              <a:t>fost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executați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Trupurile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celor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uciși</a:t>
            </a:r>
            <a:r>
              <a:rPr lang="en-US" sz="1500" b="0" i="0" dirty="0">
                <a:solidFill>
                  <a:srgbClr val="202122"/>
                </a:solidFill>
                <a:effectLst/>
                <a:latin typeface="Times New Roman" panose="02020603050405020304" pitchFamily="18" charset="0"/>
                <a:cs typeface="Times New Roman" panose="02020603050405020304" pitchFamily="18" charset="0"/>
              </a:rPr>
              <a:t> au </a:t>
            </a:r>
            <a:r>
              <a:rPr lang="en-US" sz="1500" b="0" i="0" dirty="0" err="1">
                <a:solidFill>
                  <a:srgbClr val="202122"/>
                </a:solidFill>
                <a:effectLst/>
                <a:latin typeface="Times New Roman" panose="02020603050405020304" pitchFamily="18" charset="0"/>
                <a:cs typeface="Times New Roman" panose="02020603050405020304" pitchFamily="18" charset="0"/>
              </a:rPr>
              <a:t>fost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duse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mai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apoi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Milano, </a:t>
            </a:r>
            <a:r>
              <a:rPr lang="en-US" sz="1500" b="0" i="0" dirty="0" err="1">
                <a:solidFill>
                  <a:srgbClr val="202122"/>
                </a:solidFill>
                <a:effectLst/>
                <a:latin typeface="Times New Roman" panose="02020603050405020304" pitchFamily="18" charset="0"/>
                <a:cs typeface="Times New Roman" panose="02020603050405020304" pitchFamily="18" charset="0"/>
              </a:rPr>
              <a:t>unde</a:t>
            </a:r>
            <a:r>
              <a:rPr lang="en-US" sz="1500" b="0" i="0" dirty="0">
                <a:solidFill>
                  <a:srgbClr val="202122"/>
                </a:solidFill>
                <a:effectLst/>
                <a:latin typeface="Times New Roman" panose="02020603050405020304" pitchFamily="18" charset="0"/>
                <a:cs typeface="Times New Roman" panose="02020603050405020304" pitchFamily="18" charset="0"/>
              </a:rPr>
              <a:t> au </a:t>
            </a:r>
            <a:r>
              <a:rPr lang="en-US" sz="1500" b="0" i="0" dirty="0" err="1">
                <a:solidFill>
                  <a:srgbClr val="202122"/>
                </a:solidFill>
                <a:effectLst/>
                <a:latin typeface="Times New Roman" panose="02020603050405020304" pitchFamily="18" charset="0"/>
                <a:cs typeface="Times New Roman" panose="02020603050405020304" pitchFamily="18" charset="0"/>
              </a:rPr>
              <a:t>fost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spânzurate</a:t>
            </a:r>
            <a:r>
              <a:rPr lang="en-US" sz="1500" b="0" i="0" dirty="0">
                <a:solidFill>
                  <a:srgbClr val="202122"/>
                </a:solidFill>
                <a:effectLst/>
                <a:latin typeface="Times New Roman" panose="02020603050405020304" pitchFamily="18" charset="0"/>
                <a:cs typeface="Times New Roman" panose="02020603050405020304" pitchFamily="18" charset="0"/>
              </a:rPr>
              <a:t> cu capul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jos</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fața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unei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benzinării</a:t>
            </a:r>
            <a:r>
              <a:rPr lang="en-US" sz="1500" b="0" i="0" dirty="0">
                <a:solidFill>
                  <a:srgbClr val="202122"/>
                </a:solidFill>
                <a:effectLst/>
                <a:latin typeface="Times New Roman" panose="02020603050405020304" pitchFamily="18" charset="0"/>
                <a:cs typeface="Times New Roman" panose="02020603050405020304" pitchFamily="18" charset="0"/>
              </a:rPr>
              <a:t>.</a:t>
            </a:r>
          </a:p>
          <a:p>
            <a:pPr algn="l"/>
            <a:r>
              <a:rPr lang="en-US" sz="1500" b="0" i="0" dirty="0">
                <a:solidFill>
                  <a:srgbClr val="202122"/>
                </a:solidFill>
                <a:effectLst/>
                <a:latin typeface="Times New Roman" panose="02020603050405020304" pitchFamily="18" charset="0"/>
                <a:cs typeface="Times New Roman" panose="02020603050405020304" pitchFamily="18" charset="0"/>
              </a:rPr>
              <a:t>Pe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4"/>
              </a:rPr>
              <a:t>30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4"/>
              </a:rPr>
              <a:t>aprilie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plină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desfășurare</a:t>
            </a:r>
            <a:r>
              <a:rPr lang="en-US" sz="1500" b="0" i="0" dirty="0">
                <a:solidFill>
                  <a:srgbClr val="202122"/>
                </a:solidFill>
                <a:effectLst/>
                <a:latin typeface="Times New Roman" panose="02020603050405020304" pitchFamily="18" charset="0"/>
                <a:cs typeface="Times New Roman" panose="02020603050405020304" pitchFamily="18" charset="0"/>
              </a:rPr>
              <a:t> a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5"/>
              </a:rPr>
              <a:t>Bătăliei</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5"/>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5"/>
              </a:rPr>
              <a:t>Berlinului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dictatorul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german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6" tooltip="Adolf Hitler"/>
              </a:rPr>
              <a:t>Adolf Hitler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soția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lui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7" tooltip="Eva Braun"/>
              </a:rPr>
              <a:t>Eva Braun</a:t>
            </a:r>
            <a:r>
              <a:rPr lang="en-US" sz="1500" b="0" i="0" dirty="0">
                <a:solidFill>
                  <a:srgbClr val="202122"/>
                </a:solidFill>
                <a:effectLst/>
                <a:latin typeface="Times New Roman" panose="02020603050405020304" pitchFamily="18" charset="0"/>
                <a:cs typeface="Times New Roman" panose="02020603050405020304" pitchFamily="18" charset="0"/>
              </a:rPr>
              <a:t> s-au </a:t>
            </a:r>
            <a:r>
              <a:rPr lang="en-US" sz="1500" b="0" i="0" dirty="0" err="1">
                <a:solidFill>
                  <a:srgbClr val="202122"/>
                </a:solidFill>
                <a:effectLst/>
                <a:latin typeface="Times New Roman" panose="02020603050405020304" pitchFamily="18" charset="0"/>
                <a:cs typeface="Times New Roman" panose="02020603050405020304" pitchFamily="18" charset="0"/>
              </a:rPr>
              <a:t>sinucis</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8" tooltip="Führerbunker"/>
              </a:rPr>
              <a:t>bunkerul</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8" tooltip="Führerbunker"/>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8" tooltip="Führerbunker"/>
              </a:rPr>
              <a:t>Führerului</a:t>
            </a:r>
            <a:r>
              <a:rPr lang="en-US" sz="1500" b="0" i="0" dirty="0">
                <a:solidFill>
                  <a:srgbClr val="202122"/>
                </a:solidFill>
                <a:effectLst/>
                <a:latin typeface="Times New Roman" panose="02020603050405020304" pitchFamily="18" charset="0"/>
                <a:cs typeface="Times New Roman" panose="02020603050405020304" pitchFamily="18" charset="0"/>
              </a:rPr>
              <a:t>. Braun se </a:t>
            </a:r>
            <a:r>
              <a:rPr lang="en-US" sz="1500" b="0" i="0" dirty="0" err="1">
                <a:solidFill>
                  <a:srgbClr val="202122"/>
                </a:solidFill>
                <a:effectLst/>
                <a:latin typeface="Times New Roman" panose="02020603050405020304" pitchFamily="18" charset="0"/>
                <a:cs typeface="Times New Roman" panose="02020603050405020304" pitchFamily="18" charset="0"/>
              </a:rPr>
              <a:t>căsătorise</a:t>
            </a:r>
            <a:r>
              <a:rPr lang="en-US" sz="1500" b="0" i="0" dirty="0">
                <a:solidFill>
                  <a:srgbClr val="202122"/>
                </a:solidFill>
                <a:effectLst/>
                <a:latin typeface="Times New Roman" panose="02020603050405020304" pitchFamily="18" charset="0"/>
                <a:cs typeface="Times New Roman" panose="02020603050405020304" pitchFamily="18" charset="0"/>
              </a:rPr>
              <a:t> cu Hitler cu </a:t>
            </a:r>
            <a:r>
              <a:rPr lang="en-US" sz="1500" b="0" i="0" dirty="0" err="1">
                <a:solidFill>
                  <a:srgbClr val="202122"/>
                </a:solidFill>
                <a:effectLst/>
                <a:latin typeface="Times New Roman" panose="02020603050405020304" pitchFamily="18" charset="0"/>
                <a:cs typeface="Times New Roman" panose="02020603050405020304" pitchFamily="18" charset="0"/>
              </a:rPr>
              <a:t>doar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câteva</a:t>
            </a:r>
            <a:r>
              <a:rPr lang="en-US" sz="1500" b="0" i="0" dirty="0">
                <a:solidFill>
                  <a:srgbClr val="202122"/>
                </a:solidFill>
                <a:effectLst/>
                <a:latin typeface="Times New Roman" panose="02020603050405020304" pitchFamily="18" charset="0"/>
                <a:cs typeface="Times New Roman" panose="02020603050405020304" pitchFamily="18" charset="0"/>
              </a:rPr>
              <a:t> ore </a:t>
            </a:r>
            <a:r>
              <a:rPr lang="en-US" sz="1500" b="0" i="0" dirty="0" err="1">
                <a:solidFill>
                  <a:srgbClr val="202122"/>
                </a:solidFill>
                <a:effectLst/>
                <a:latin typeface="Times New Roman" panose="02020603050405020304" pitchFamily="18" charset="0"/>
                <a:cs typeface="Times New Roman" panose="02020603050405020304" pitchFamily="18" charset="0"/>
              </a:rPr>
              <a:t>mai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înainte</a:t>
            </a:r>
            <a:r>
              <a:rPr lang="en-US" sz="1500" b="0" i="0" dirty="0">
                <a:solidFill>
                  <a:srgbClr val="202122"/>
                </a:solidFill>
                <a:effectLst/>
                <a:latin typeface="Times New Roman" panose="02020603050405020304" pitchFamily="18" charset="0"/>
                <a:cs typeface="Times New Roman" panose="02020603050405020304" pitchFamily="18" charset="0"/>
              </a:rPr>
              <a:t> de a se </a:t>
            </a:r>
            <a:r>
              <a:rPr lang="en-US" sz="1500" b="0" i="0" dirty="0" err="1">
                <a:solidFill>
                  <a:srgbClr val="202122"/>
                </a:solidFill>
                <a:effectLst/>
                <a:latin typeface="Times New Roman" panose="02020603050405020304" pitchFamily="18" charset="0"/>
                <a:cs typeface="Times New Roman" panose="02020603050405020304" pitchFamily="18" charset="0"/>
              </a:rPr>
              <a:t>sinucide</a:t>
            </a:r>
            <a:r>
              <a:rPr lang="en-US" sz="1500" b="0" i="0" dirty="0">
                <a:solidFill>
                  <a:srgbClr val="202122"/>
                </a:solidFill>
                <a:effectLst/>
                <a:latin typeface="Times New Roman" panose="02020603050405020304" pitchFamily="18" charset="0"/>
                <a:cs typeface="Times New Roman" panose="02020603050405020304" pitchFamily="18" charset="0"/>
              </a:rPr>
              <a:t>. În </a:t>
            </a:r>
            <a:r>
              <a:rPr lang="en-US" sz="1500" b="0" i="0" u="none" strike="noStrike" dirty="0" err="1">
                <a:solidFill>
                  <a:srgbClr val="BA0000"/>
                </a:solidFill>
                <a:effectLst/>
                <a:latin typeface="Times New Roman" panose="02020603050405020304" pitchFamily="18" charset="0"/>
                <a:cs typeface="Times New Roman" panose="02020603050405020304" pitchFamily="18" charset="0"/>
                <a:hlinkClick r:id="rId19" tooltip="Testamentul lui Adolf Hitler — pagină inexistentă"/>
              </a:rPr>
              <a:t>testamentul</a:t>
            </a:r>
            <a:r>
              <a:rPr lang="en-US" sz="1500" b="0" i="0" u="none" strike="noStrike" dirty="0">
                <a:solidFill>
                  <a:srgbClr val="BA0000"/>
                </a:solidFill>
                <a:effectLst/>
                <a:latin typeface="Times New Roman" panose="02020603050405020304" pitchFamily="18" charset="0"/>
                <a:cs typeface="Times New Roman" panose="02020603050405020304" pitchFamily="18" charset="0"/>
                <a:hlinkClick r:id="rId19" tooltip="Testamentul lui Adolf Hitler — pagină inexistentă"/>
              </a:rPr>
              <a:t> </a:t>
            </a:r>
            <a:r>
              <a:rPr lang="en-US" sz="1500" b="0" i="0" u="none" strike="noStrike" dirty="0" err="1">
                <a:solidFill>
                  <a:srgbClr val="BA0000"/>
                </a:solidFill>
                <a:effectLst/>
                <a:latin typeface="Times New Roman" panose="02020603050405020304" pitchFamily="18" charset="0"/>
                <a:cs typeface="Times New Roman" panose="02020603050405020304" pitchFamily="18" charset="0"/>
                <a:hlinkClick r:id="rId19" tooltip="Testamentul lui Adolf Hitler — pagină inexistentă"/>
              </a:rPr>
              <a:t>său</a:t>
            </a:r>
            <a:r>
              <a:rPr lang="en-US" sz="1500" b="0" i="0" dirty="0">
                <a:solidFill>
                  <a:srgbClr val="202122"/>
                </a:solidFill>
                <a:effectLst/>
                <a:latin typeface="Times New Roman" panose="02020603050405020304" pitchFamily="18" charset="0"/>
                <a:cs typeface="Times New Roman" panose="02020603050405020304" pitchFamily="18" charset="0"/>
              </a:rPr>
              <a:t>, Hitler </a:t>
            </a:r>
            <a:r>
              <a:rPr lang="en-US" sz="1500" b="0" i="0" dirty="0" err="1">
                <a:solidFill>
                  <a:srgbClr val="202122"/>
                </a:solidFill>
                <a:effectLst/>
                <a:latin typeface="Times New Roman" panose="02020603050405020304" pitchFamily="18" charset="0"/>
                <a:cs typeface="Times New Roman" panose="02020603050405020304" pitchFamily="18" charset="0"/>
              </a:rPr>
              <a:t>îl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desemna</a:t>
            </a:r>
            <a:r>
              <a:rPr lang="en-US" sz="1500" b="0" i="0" dirty="0">
                <a:solidFill>
                  <a:srgbClr val="202122"/>
                </a:solidFill>
                <a:effectLst/>
                <a:latin typeface="Times New Roman" panose="02020603050405020304" pitchFamily="18" charset="0"/>
                <a:cs typeface="Times New Roman" panose="02020603050405020304" pitchFamily="18" charset="0"/>
              </a:rPr>
              <a:t> pe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20" tooltip="Karl Dönitz"/>
              </a:rPr>
              <a:t>Karl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20" tooltip="Karl Dönitz"/>
              </a:rPr>
              <a:t>Dönitz</a:t>
            </a:r>
            <a:r>
              <a:rPr lang="en-US" sz="1500" b="0" i="0" dirty="0">
                <a:solidFill>
                  <a:srgbClr val="202122"/>
                </a:solidFill>
                <a:effectLst/>
                <a:latin typeface="Times New Roman" panose="02020603050405020304" pitchFamily="18" charset="0"/>
                <a:cs typeface="Times New Roman" panose="02020603050405020304" pitchFamily="18" charset="0"/>
              </a:rPr>
              <a:t> ca </a:t>
            </a:r>
            <a:r>
              <a:rPr lang="en-US" sz="1500" b="0" i="0" dirty="0" err="1">
                <a:solidFill>
                  <a:srgbClr val="202122"/>
                </a:solidFill>
                <a:effectLst/>
                <a:latin typeface="Times New Roman" panose="02020603050405020304" pitchFamily="18" charset="0"/>
                <a:cs typeface="Times New Roman" panose="02020603050405020304" pitchFamily="18" charset="0"/>
              </a:rPr>
              <a:t>succesor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nou</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1" u="none" strike="noStrike" dirty="0" err="1">
                <a:solidFill>
                  <a:srgbClr val="BA0000"/>
                </a:solidFill>
                <a:effectLst/>
                <a:latin typeface="Times New Roman" panose="02020603050405020304" pitchFamily="18" charset="0"/>
                <a:cs typeface="Times New Roman" panose="02020603050405020304" pitchFamily="18" charset="0"/>
                <a:hlinkClick r:id="rId21" tooltip="Reichspräsident — pagină inexistentă"/>
              </a:rPr>
              <a:t>Reichspräsident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Președinte</a:t>
            </a:r>
            <a:r>
              <a:rPr lang="en-US" sz="1500" b="0" i="0" dirty="0">
                <a:solidFill>
                  <a:srgbClr val="202122"/>
                </a:solidFill>
                <a:effectLst/>
                <a:latin typeface="Times New Roman" panose="02020603050405020304" pitchFamily="18" charset="0"/>
                <a:cs typeface="Times New Roman" panose="02020603050405020304" pitchFamily="18" charset="0"/>
              </a:rPr>
              <a:t> al </a:t>
            </a:r>
            <a:r>
              <a:rPr lang="en-US" sz="1500" b="0" i="0" dirty="0" err="1">
                <a:solidFill>
                  <a:srgbClr val="202122"/>
                </a:solidFill>
                <a:effectLst/>
                <a:latin typeface="Times New Roman" panose="02020603050405020304" pitchFamily="18" charset="0"/>
                <a:cs typeface="Times New Roman" panose="02020603050405020304" pitchFamily="18" charset="0"/>
              </a:rPr>
              <a:t>Reichului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iar</a:t>
            </a:r>
            <a:r>
              <a:rPr lang="en-US" sz="1500" b="0" i="0" dirty="0">
                <a:solidFill>
                  <a:srgbClr val="202122"/>
                </a:solidFill>
                <a:effectLst/>
                <a:latin typeface="Times New Roman" panose="02020603050405020304" pitchFamily="18" charset="0"/>
                <a:cs typeface="Times New Roman" panose="02020603050405020304" pitchFamily="18" charset="0"/>
              </a:rPr>
              <a:t> pe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22" tooltip="Joseph Goebbels"/>
              </a:rPr>
              <a:t>Joseph Goebbels</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numea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1" u="none" strike="noStrike" dirty="0">
                <a:solidFill>
                  <a:srgbClr val="BA0000"/>
                </a:solidFill>
                <a:effectLst/>
                <a:latin typeface="Times New Roman" panose="02020603050405020304" pitchFamily="18" charset="0"/>
                <a:cs typeface="Times New Roman" panose="02020603050405020304" pitchFamily="18" charset="0"/>
                <a:hlinkClick r:id="rId23" tooltip="Cancelar al Germaniei — pagină inexistentă"/>
              </a:rPr>
              <a:t>Reichskanzler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Cancelar</a:t>
            </a:r>
            <a:r>
              <a:rPr lang="en-US" sz="1500" b="0" i="0" dirty="0">
                <a:solidFill>
                  <a:srgbClr val="202122"/>
                </a:solidFill>
                <a:effectLst/>
                <a:latin typeface="Times New Roman" panose="02020603050405020304" pitchFamily="18" charset="0"/>
                <a:cs typeface="Times New Roman" panose="02020603050405020304" pitchFamily="18" charset="0"/>
              </a:rPr>
              <a:t> al </a:t>
            </a:r>
            <a:r>
              <a:rPr lang="en-US" sz="1500" b="0" i="0" dirty="0" err="1">
                <a:solidFill>
                  <a:srgbClr val="202122"/>
                </a:solidFill>
                <a:effectLst/>
                <a:latin typeface="Times New Roman" panose="02020603050405020304" pitchFamily="18" charset="0"/>
                <a:cs typeface="Times New Roman" panose="02020603050405020304" pitchFamily="18" charset="0"/>
              </a:rPr>
              <a:t>Reichului</a:t>
            </a:r>
            <a:r>
              <a:rPr lang="en-US" sz="1500" b="0" i="0" dirty="0">
                <a:solidFill>
                  <a:srgbClr val="202122"/>
                </a:solidFill>
                <a:effectLst/>
                <a:latin typeface="Times New Roman" panose="02020603050405020304" pitchFamily="18" charset="0"/>
                <a:cs typeface="Times New Roman" panose="02020603050405020304" pitchFamily="18" charset="0"/>
              </a:rPr>
              <a:t>"). Goebbels s-a </a:t>
            </a:r>
            <a:r>
              <a:rPr lang="en-US" sz="1500" b="0" i="0" dirty="0" err="1">
                <a:solidFill>
                  <a:srgbClr val="202122"/>
                </a:solidFill>
                <a:effectLst/>
                <a:latin typeface="Times New Roman" panose="02020603050405020304" pitchFamily="18" charset="0"/>
                <a:cs typeface="Times New Roman" panose="02020603050405020304" pitchFamily="18" charset="0"/>
              </a:rPr>
              <a:t>sinucis</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însă</a:t>
            </a:r>
            <a:r>
              <a:rPr lang="en-US" sz="1500" b="0" i="0" dirty="0">
                <a:solidFill>
                  <a:srgbClr val="202122"/>
                </a:solidFill>
                <a:effectLst/>
                <a:latin typeface="Times New Roman" panose="02020603050405020304" pitchFamily="18" charset="0"/>
                <a:cs typeface="Times New Roman" panose="02020603050405020304" pitchFamily="18" charset="0"/>
              </a:rPr>
              <a:t> pe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24" tooltip="1 mai"/>
              </a:rPr>
              <a:t>1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24" tooltip="1 mai"/>
              </a:rPr>
              <a:t>mai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25" tooltip="1945"/>
              </a:rPr>
              <a:t>1945</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lăsându-i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lui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Dönitz</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toată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responsabilitatea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negocierii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capitulării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Dönitz</a:t>
            </a:r>
            <a:r>
              <a:rPr lang="en-US" sz="1500" b="0" i="0" dirty="0">
                <a:solidFill>
                  <a:srgbClr val="202122"/>
                </a:solidFill>
                <a:effectLst/>
                <a:latin typeface="Times New Roman" panose="02020603050405020304" pitchFamily="18" charset="0"/>
                <a:cs typeface="Times New Roman" panose="02020603050405020304" pitchFamily="18" charset="0"/>
              </a:rPr>
              <a:t> l-a </a:t>
            </a:r>
            <a:r>
              <a:rPr lang="en-US" sz="1500" b="0" i="0" dirty="0" err="1">
                <a:solidFill>
                  <a:srgbClr val="202122"/>
                </a:solidFill>
                <a:effectLst/>
                <a:latin typeface="Times New Roman" panose="02020603050405020304" pitchFamily="18" charset="0"/>
                <a:cs typeface="Times New Roman" panose="02020603050405020304" pitchFamily="18" charset="0"/>
              </a:rPr>
              <a:t>rugat</a:t>
            </a:r>
            <a:r>
              <a:rPr lang="en-US" sz="1500" b="0" i="0" dirty="0">
                <a:solidFill>
                  <a:srgbClr val="202122"/>
                </a:solidFill>
                <a:effectLst/>
                <a:latin typeface="Times New Roman" panose="02020603050405020304" pitchFamily="18" charset="0"/>
                <a:cs typeface="Times New Roman" panose="02020603050405020304" pitchFamily="18" charset="0"/>
              </a:rPr>
              <a:t> pe </a:t>
            </a:r>
            <a:r>
              <a:rPr lang="en-US" sz="1500" b="0" i="0" u="none" strike="noStrike" dirty="0">
                <a:solidFill>
                  <a:srgbClr val="BA0000"/>
                </a:solidFill>
                <a:effectLst/>
                <a:latin typeface="Times New Roman" panose="02020603050405020304" pitchFamily="18" charset="0"/>
                <a:cs typeface="Times New Roman" panose="02020603050405020304" pitchFamily="18" charset="0"/>
                <a:hlinkClick r:id="rId26" tooltip="Ludwig von Krosigk — pagină inexistentă"/>
              </a:rPr>
              <a:t>Ludwig von </a:t>
            </a:r>
            <a:r>
              <a:rPr lang="en-US" sz="1500" b="0" i="0" u="none" strike="noStrike" dirty="0" err="1">
                <a:solidFill>
                  <a:srgbClr val="BA0000"/>
                </a:solidFill>
                <a:effectLst/>
                <a:latin typeface="Times New Roman" panose="02020603050405020304" pitchFamily="18" charset="0"/>
                <a:cs typeface="Times New Roman" panose="02020603050405020304" pitchFamily="18" charset="0"/>
                <a:hlinkClick r:id="rId26" tooltip="Ludwig von Krosigk — pagină inexistentă"/>
              </a:rPr>
              <a:t>Krosigk</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să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accepte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funcția</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1" dirty="0">
                <a:solidFill>
                  <a:srgbClr val="202122"/>
                </a:solidFill>
                <a:effectLst/>
                <a:latin typeface="Times New Roman" panose="02020603050405020304" pitchFamily="18" charset="0"/>
                <a:cs typeface="Times New Roman" panose="02020603050405020304" pitchFamily="18" charset="0"/>
              </a:rPr>
              <a:t>Reichskanzler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dar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acesta</a:t>
            </a:r>
            <a:r>
              <a:rPr lang="en-US" sz="1500" b="0" i="0" dirty="0">
                <a:solidFill>
                  <a:srgbClr val="202122"/>
                </a:solidFill>
                <a:effectLst/>
                <a:latin typeface="Times New Roman" panose="02020603050405020304" pitchFamily="18" charset="0"/>
                <a:cs typeface="Times New Roman" panose="02020603050405020304" pitchFamily="18" charset="0"/>
              </a:rPr>
              <a:t> a </a:t>
            </a:r>
            <a:r>
              <a:rPr lang="en-US" sz="1500" b="0" i="0" dirty="0" err="1">
                <a:solidFill>
                  <a:srgbClr val="202122"/>
                </a:solidFill>
                <a:effectLst/>
                <a:latin typeface="Times New Roman" panose="02020603050405020304" pitchFamily="18" charset="0"/>
                <a:cs typeface="Times New Roman" panose="02020603050405020304" pitchFamily="18" charset="0"/>
              </a:rPr>
              <a:t>acceptat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numai</a:t>
            </a:r>
            <a:r>
              <a:rPr lang="en-US" sz="1500" b="0" i="0" dirty="0">
                <a:solidFill>
                  <a:srgbClr val="202122"/>
                </a:solidFill>
                <a:effectLst/>
                <a:latin typeface="Times New Roman" panose="02020603050405020304" pitchFamily="18" charset="0"/>
                <a:cs typeface="Times New Roman" panose="02020603050405020304" pitchFamily="18" charset="0"/>
              </a:rPr>
              <a:t> cu </a:t>
            </a:r>
            <a:r>
              <a:rPr lang="en-US" sz="1500" b="0" i="0" dirty="0" err="1">
                <a:solidFill>
                  <a:srgbClr val="202122"/>
                </a:solidFill>
                <a:effectLst/>
                <a:latin typeface="Times New Roman" panose="02020603050405020304" pitchFamily="18" charset="0"/>
                <a:cs typeface="Times New Roman" panose="02020603050405020304" pitchFamily="18" charset="0"/>
              </a:rPr>
              <a:t>condiția</a:t>
            </a:r>
            <a:r>
              <a:rPr lang="en-US" sz="1500" b="0" i="0" dirty="0">
                <a:solidFill>
                  <a:srgbClr val="202122"/>
                </a:solidFill>
                <a:effectLst/>
                <a:latin typeface="Times New Roman" panose="02020603050405020304" pitchFamily="18" charset="0"/>
                <a:cs typeface="Times New Roman" panose="02020603050405020304" pitchFamily="18" charset="0"/>
              </a:rPr>
              <a:t> ca </a:t>
            </a:r>
            <a:r>
              <a:rPr lang="en-US" sz="1500" b="0" i="0" dirty="0" err="1">
                <a:solidFill>
                  <a:srgbClr val="202122"/>
                </a:solidFill>
                <a:effectLst/>
                <a:latin typeface="Times New Roman" panose="02020603050405020304" pitchFamily="18" charset="0"/>
                <a:cs typeface="Times New Roman" panose="02020603050405020304" pitchFamily="18" charset="0"/>
              </a:rPr>
              <a:t>titulatura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funcției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lui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să</a:t>
            </a:r>
            <a:r>
              <a:rPr lang="en-US" sz="1500" b="0" i="0" dirty="0">
                <a:solidFill>
                  <a:srgbClr val="202122"/>
                </a:solidFill>
                <a:effectLst/>
                <a:latin typeface="Times New Roman" panose="02020603050405020304" pitchFamily="18" charset="0"/>
                <a:cs typeface="Times New Roman" panose="02020603050405020304" pitchFamily="18" charset="0"/>
              </a:rPr>
              <a:t> fie </a:t>
            </a:r>
            <a:r>
              <a:rPr lang="en-US" sz="1500" b="0" i="0" dirty="0" err="1">
                <a:solidFill>
                  <a:srgbClr val="202122"/>
                </a:solidFill>
                <a:effectLst/>
                <a:latin typeface="Times New Roman" panose="02020603050405020304" pitchFamily="18" charset="0"/>
                <a:cs typeface="Times New Roman" panose="02020603050405020304" pitchFamily="18" charset="0"/>
              </a:rPr>
              <a:t>aceea</a:t>
            </a:r>
            <a:r>
              <a:rPr lang="en-US" sz="1500" b="0" i="0" dirty="0">
                <a:solidFill>
                  <a:srgbClr val="202122"/>
                </a:solidFill>
                <a:effectLst/>
                <a:latin typeface="Times New Roman" panose="02020603050405020304" pitchFamily="18" charset="0"/>
                <a:cs typeface="Times New Roman" panose="02020603050405020304" pitchFamily="18" charset="0"/>
              </a:rPr>
              <a:t> de "prim </a:t>
            </a:r>
            <a:r>
              <a:rPr lang="en-US" sz="1500" b="0" i="0" dirty="0" err="1">
                <a:solidFill>
                  <a:srgbClr val="202122"/>
                </a:solidFill>
                <a:effectLst/>
                <a:latin typeface="Times New Roman" panose="02020603050405020304" pitchFamily="18" charset="0"/>
                <a:cs typeface="Times New Roman" panose="02020603050405020304" pitchFamily="18" charset="0"/>
              </a:rPr>
              <a:t>ministru</a:t>
            </a:r>
            <a:r>
              <a:rPr lang="en-US" sz="1500" b="0" i="0" dirty="0">
                <a:solidFill>
                  <a:srgbClr val="202122"/>
                </a:solidFill>
                <a:effectLst/>
                <a:latin typeface="Times New Roman" panose="02020603050405020304" pitchFamily="18" charset="0"/>
                <a:cs typeface="Times New Roman" panose="02020603050405020304" pitchFamily="18" charset="0"/>
              </a:rPr>
              <a:t> al </a:t>
            </a:r>
            <a:r>
              <a:rPr lang="en-US" sz="1500" b="0" i="0" dirty="0" err="1">
                <a:solidFill>
                  <a:srgbClr val="202122"/>
                </a:solidFill>
                <a:effectLst/>
                <a:latin typeface="Times New Roman" panose="02020603050405020304" pitchFamily="18" charset="0"/>
                <a:cs typeface="Times New Roman" panose="02020603050405020304" pitchFamily="18" charset="0"/>
              </a:rPr>
              <a:t>guvernului</a:t>
            </a:r>
            <a:r>
              <a:rPr lang="en-US" sz="1500" b="0" i="0" dirty="0">
                <a:solidFill>
                  <a:srgbClr val="202122"/>
                </a:solidFill>
                <a:effectLst/>
                <a:latin typeface="Times New Roman" panose="02020603050405020304" pitchFamily="18" charset="0"/>
                <a:cs typeface="Times New Roman" panose="02020603050405020304" pitchFamily="18" charset="0"/>
              </a:rPr>
              <a:t>".</a:t>
            </a:r>
          </a:p>
          <a:p>
            <a:pPr algn="l"/>
            <a:r>
              <a:rPr lang="en-US" sz="1500" b="0" i="0" dirty="0">
                <a:solidFill>
                  <a:srgbClr val="202122"/>
                </a:solidFill>
                <a:effectLst/>
                <a:latin typeface="Times New Roman" panose="02020603050405020304" pitchFamily="18" charset="0"/>
                <a:cs typeface="Times New Roman" panose="02020603050405020304" pitchFamily="18" charset="0"/>
              </a:rPr>
              <a:t>Pe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24" tooltip="1 mai"/>
              </a:rPr>
              <a:t>1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24" tooltip="1 mai"/>
              </a:rPr>
              <a:t>mai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generalul</a:t>
            </a:r>
            <a:r>
              <a:rPr lang="en-US" sz="1500" b="0" i="0" dirty="0">
                <a:solidFill>
                  <a:srgbClr val="202122"/>
                </a:solidFill>
                <a:effectLst/>
                <a:latin typeface="Times New Roman" panose="02020603050405020304" pitchFamily="18" charset="0"/>
                <a:cs typeface="Times New Roman" panose="02020603050405020304" pitchFamily="18" charset="0"/>
              </a:rPr>
              <a:t> SS Karl Wolff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comandantul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Armatei</a:t>
            </a:r>
            <a:r>
              <a:rPr lang="en-US" sz="1500" b="0" i="0" dirty="0">
                <a:solidFill>
                  <a:srgbClr val="202122"/>
                </a:solidFill>
                <a:effectLst/>
                <a:latin typeface="Times New Roman" panose="02020603050405020304" pitchFamily="18" charset="0"/>
                <a:cs typeface="Times New Roman" panose="02020603050405020304" pitchFamily="18" charset="0"/>
              </a:rPr>
              <a:t> a 10-a germane, </a:t>
            </a:r>
            <a:r>
              <a:rPr lang="en-US" sz="1500" b="0" i="0" dirty="0" err="1">
                <a:solidFill>
                  <a:srgbClr val="202122"/>
                </a:solidFill>
                <a:effectLst/>
                <a:latin typeface="Times New Roman" panose="02020603050405020304" pitchFamily="18" charset="0"/>
                <a:cs typeface="Times New Roman" panose="02020603050405020304" pitchFamily="18" charset="0"/>
              </a:rPr>
              <a:t>generalul</a:t>
            </a:r>
            <a:r>
              <a:rPr lang="en-US" sz="1500" b="0" i="0" dirty="0">
                <a:solidFill>
                  <a:srgbClr val="202122"/>
                </a:solidFill>
                <a:effectLst/>
                <a:latin typeface="Times New Roman" panose="02020603050405020304" pitchFamily="18" charset="0"/>
                <a:cs typeface="Times New Roman" panose="02020603050405020304" pitchFamily="18" charset="0"/>
              </a:rPr>
              <a:t> Heinrich von Vietinghoff, au </a:t>
            </a:r>
            <a:r>
              <a:rPr lang="en-US" sz="1500" b="0" i="0" dirty="0" err="1">
                <a:solidFill>
                  <a:srgbClr val="202122"/>
                </a:solidFill>
                <a:effectLst/>
                <a:latin typeface="Times New Roman" panose="02020603050405020304" pitchFamily="18" charset="0"/>
                <a:cs typeface="Times New Roman" panose="02020603050405020304" pitchFamily="18" charset="0"/>
              </a:rPr>
              <a:t>semnat</a:t>
            </a:r>
            <a:r>
              <a:rPr lang="en-US" sz="1500" b="0" i="0" dirty="0">
                <a:solidFill>
                  <a:srgbClr val="202122"/>
                </a:solidFill>
                <a:effectLst/>
                <a:latin typeface="Times New Roman" panose="02020603050405020304" pitchFamily="18" charset="0"/>
                <a:cs typeface="Times New Roman" panose="02020603050405020304" pitchFamily="18" charset="0"/>
              </a:rPr>
              <a:t> cu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27" tooltip="Aliații occidentali"/>
              </a:rPr>
              <a:t>Aliații</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27" tooltip="Aliații occidentali"/>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27" tooltip="Aliații occidentali"/>
              </a:rPr>
              <a:t>occidentali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după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negocieri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îndelungate</a:t>
            </a:r>
            <a:r>
              <a:rPr lang="en-US" sz="1500" b="0" i="0" dirty="0">
                <a:solidFill>
                  <a:srgbClr val="202122"/>
                </a:solidFill>
                <a:effectLst/>
                <a:latin typeface="Times New Roman" panose="02020603050405020304" pitchFamily="18" charset="0"/>
                <a:cs typeface="Times New Roman" panose="02020603050405020304" pitchFamily="18" charset="0"/>
              </a:rPr>
              <a:t>, secrete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neautorizate</a:t>
            </a:r>
            <a:r>
              <a:rPr lang="en-US" sz="1500" b="0" i="0" dirty="0">
                <a:solidFill>
                  <a:srgbClr val="202122"/>
                </a:solidFill>
                <a:effectLst/>
                <a:latin typeface="Times New Roman" panose="02020603050405020304" pitchFamily="18" charset="0"/>
                <a:cs typeface="Times New Roman" panose="02020603050405020304" pitchFamily="18" charset="0"/>
              </a:rPr>
              <a:t>, (care au </a:t>
            </a:r>
            <a:r>
              <a:rPr lang="en-US" sz="1500" b="0" i="0" dirty="0" err="1">
                <a:solidFill>
                  <a:srgbClr val="202122"/>
                </a:solidFill>
                <a:effectLst/>
                <a:latin typeface="Times New Roman" panose="02020603050405020304" pitchFamily="18" charset="0"/>
                <a:cs typeface="Times New Roman" panose="02020603050405020304" pitchFamily="18" charset="0"/>
              </a:rPr>
              <a:t>fost</a:t>
            </a:r>
            <a:r>
              <a:rPr lang="en-US" sz="1500" b="0" i="0" dirty="0">
                <a:solidFill>
                  <a:srgbClr val="202122"/>
                </a:solidFill>
                <a:effectLst/>
                <a:latin typeface="Times New Roman" panose="02020603050405020304" pitchFamily="18" charset="0"/>
                <a:cs typeface="Times New Roman" panose="02020603050405020304" pitchFamily="18" charset="0"/>
              </a:rPr>
              <a:t> considerate de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3" tooltip="Uniunea Sovietică"/>
              </a:rPr>
              <a:t>Uniunea</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3" tooltip="Uniunea Sovietică"/>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3" tooltip="Uniunea Sovietică"/>
              </a:rPr>
              <a:t>Sovietică</a:t>
            </a:r>
            <a:r>
              <a:rPr lang="en-US" sz="1500" b="0" i="0" dirty="0">
                <a:solidFill>
                  <a:srgbClr val="202122"/>
                </a:solidFill>
                <a:effectLst/>
                <a:latin typeface="Times New Roman" panose="02020603050405020304" pitchFamily="18" charset="0"/>
                <a:cs typeface="Times New Roman" panose="02020603050405020304" pitchFamily="18" charset="0"/>
              </a:rPr>
              <a:t> o </a:t>
            </a:r>
            <a:r>
              <a:rPr lang="en-US" sz="1500" b="0" i="0" dirty="0" err="1">
                <a:solidFill>
                  <a:srgbClr val="202122"/>
                </a:solidFill>
                <a:effectLst/>
                <a:latin typeface="Times New Roman" panose="02020603050405020304" pitchFamily="18" charset="0"/>
                <a:cs typeface="Times New Roman" panose="02020603050405020304" pitchFamily="18" charset="0"/>
              </a:rPr>
              <a:t>tentativă</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dirty="0" err="1">
                <a:solidFill>
                  <a:srgbClr val="202122"/>
                </a:solidFill>
                <a:effectLst/>
                <a:latin typeface="Times New Roman" panose="02020603050405020304" pitchFamily="18" charset="0"/>
                <a:cs typeface="Times New Roman" panose="02020603050405020304" pitchFamily="18" charset="0"/>
              </a:rPr>
              <a:t>semnare</a:t>
            </a:r>
            <a:r>
              <a:rPr lang="en-US" sz="1500" b="0" i="0" dirty="0">
                <a:solidFill>
                  <a:srgbClr val="202122"/>
                </a:solidFill>
                <a:effectLst/>
                <a:latin typeface="Times New Roman" panose="02020603050405020304" pitchFamily="18" charset="0"/>
                <a:cs typeface="Times New Roman" panose="02020603050405020304" pitchFamily="18" charset="0"/>
              </a:rPr>
              <a:t> a </a:t>
            </a:r>
            <a:r>
              <a:rPr lang="en-US" sz="1500" b="0" i="0" dirty="0" err="1">
                <a:solidFill>
                  <a:srgbClr val="202122"/>
                </a:solidFill>
                <a:effectLst/>
                <a:latin typeface="Times New Roman" panose="02020603050405020304" pitchFamily="18" charset="0"/>
                <a:cs typeface="Times New Roman" panose="02020603050405020304" pitchFamily="18" charset="0"/>
              </a:rPr>
              <a:t>unei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err="1">
                <a:solidFill>
                  <a:srgbClr val="BA0000"/>
                </a:solidFill>
                <a:effectLst/>
                <a:latin typeface="Times New Roman" panose="02020603050405020304" pitchFamily="18" charset="0"/>
                <a:cs typeface="Times New Roman" panose="02020603050405020304" pitchFamily="18" charset="0"/>
                <a:hlinkClick r:id="rId28" tooltip="Pace separată — pagină inexistentă"/>
              </a:rPr>
              <a:t>păci</a:t>
            </a:r>
            <a:r>
              <a:rPr lang="en-US" sz="1500" b="0" i="0" u="none" strike="noStrike" dirty="0">
                <a:solidFill>
                  <a:srgbClr val="BA0000"/>
                </a:solidFill>
                <a:effectLst/>
                <a:latin typeface="Times New Roman" panose="02020603050405020304" pitchFamily="18" charset="0"/>
                <a:cs typeface="Times New Roman" panose="02020603050405020304" pitchFamily="18" charset="0"/>
                <a:hlinkClick r:id="rId28" tooltip="Pace separată — pagină inexistentă"/>
              </a:rPr>
              <a:t> separate</a:t>
            </a:r>
            <a:r>
              <a:rPr lang="en-US" sz="1500" b="0" i="0" dirty="0">
                <a:solidFill>
                  <a:srgbClr val="202122"/>
                </a:solidFill>
                <a:effectLst/>
                <a:latin typeface="Times New Roman" panose="02020603050405020304" pitchFamily="18" charset="0"/>
                <a:cs typeface="Times New Roman" panose="02020603050405020304" pitchFamily="18" charset="0"/>
              </a:rPr>
              <a:t>), o </a:t>
            </a:r>
            <a:r>
              <a:rPr lang="en-US" sz="1500" b="0" i="0" dirty="0" err="1">
                <a:solidFill>
                  <a:srgbClr val="202122"/>
                </a:solidFill>
                <a:effectLst/>
                <a:latin typeface="Times New Roman" panose="02020603050405020304" pitchFamily="18" charset="0"/>
                <a:cs typeface="Times New Roman" panose="02020603050405020304" pitchFamily="18" charset="0"/>
              </a:rPr>
              <a:t>înțelegere</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29" tooltip="Capitulare necondiționată"/>
              </a:rPr>
              <a:t>capitulare</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29" tooltip="Capitulare necondiționată"/>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29" tooltip="Capitulare necondiționată"/>
              </a:rPr>
              <a:t>necondiționată</a:t>
            </a:r>
            <a:r>
              <a:rPr lang="en-US" sz="1500" b="0" i="0" dirty="0">
                <a:solidFill>
                  <a:srgbClr val="202122"/>
                </a:solidFill>
                <a:effectLst/>
                <a:latin typeface="Times New Roman" panose="02020603050405020304" pitchFamily="18" charset="0"/>
                <a:cs typeface="Times New Roman" panose="02020603050405020304" pitchFamily="18" charset="0"/>
              </a:rPr>
              <a:t> a </a:t>
            </a:r>
            <a:r>
              <a:rPr lang="en-US" sz="1500" b="0" i="0" dirty="0" err="1">
                <a:solidFill>
                  <a:srgbClr val="202122"/>
                </a:solidFill>
                <a:effectLst/>
                <a:latin typeface="Times New Roman" panose="02020603050405020304" pitchFamily="18" charset="0"/>
                <a:cs typeface="Times New Roman" panose="02020603050405020304" pitchFamily="18" charset="0"/>
              </a:rPr>
              <a:t>forțelor</a:t>
            </a:r>
            <a:r>
              <a:rPr lang="en-US" sz="1500" b="0" i="0" dirty="0">
                <a:solidFill>
                  <a:srgbClr val="202122"/>
                </a:solidFill>
                <a:effectLst/>
                <a:latin typeface="Times New Roman" panose="02020603050405020304" pitchFamily="18" charset="0"/>
                <a:cs typeface="Times New Roman" panose="02020603050405020304" pitchFamily="18" charset="0"/>
              </a:rPr>
              <a:t> germane din Italia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30" tooltip="2 mai"/>
              </a:rPr>
              <a:t>2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30" tooltip="2 mai"/>
              </a:rPr>
              <a:t>mai</a:t>
            </a:r>
            <a:r>
              <a:rPr lang="en-US" sz="1500" b="0" i="0" dirty="0">
                <a:solidFill>
                  <a:srgbClr val="202122"/>
                </a:solidFill>
                <a:effectLst/>
                <a:latin typeface="Times New Roman" panose="02020603050405020304" pitchFamily="18" charset="0"/>
                <a:cs typeface="Times New Roman" panose="02020603050405020304" pitchFamily="18" charset="0"/>
              </a:rPr>
              <a:t>).</a:t>
            </a:r>
          </a:p>
          <a:p>
            <a:pPr algn="l"/>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5" tooltip="Bătălia Berlinului"/>
              </a:rPr>
              <a:t>Bătălia</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15" tooltip="Bătălia Berlinului"/>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15" tooltip="Bătălia Berlinului"/>
              </a:rPr>
              <a:t>Berlinului</a:t>
            </a:r>
            <a:r>
              <a:rPr lang="en-US" sz="1500" b="0" i="0" dirty="0">
                <a:solidFill>
                  <a:srgbClr val="202122"/>
                </a:solidFill>
                <a:effectLst/>
                <a:latin typeface="Times New Roman" panose="02020603050405020304" pitchFamily="18" charset="0"/>
                <a:cs typeface="Times New Roman" panose="02020603050405020304" pitchFamily="18" charset="0"/>
              </a:rPr>
              <a:t> s-a </a:t>
            </a:r>
            <a:r>
              <a:rPr lang="en-US" sz="1500" b="0" i="0" dirty="0" err="1">
                <a:solidFill>
                  <a:srgbClr val="202122"/>
                </a:solidFill>
                <a:effectLst/>
                <a:latin typeface="Times New Roman" panose="02020603050405020304" pitchFamily="18" charset="0"/>
                <a:cs typeface="Times New Roman" panose="02020603050405020304" pitchFamily="18" charset="0"/>
              </a:rPr>
              <a:t>încheiat</a:t>
            </a:r>
            <a:r>
              <a:rPr lang="en-US" sz="1500" b="0" i="0" dirty="0">
                <a:solidFill>
                  <a:srgbClr val="202122"/>
                </a:solidFill>
                <a:effectLst/>
                <a:latin typeface="Times New Roman" panose="02020603050405020304" pitchFamily="18" charset="0"/>
                <a:cs typeface="Times New Roman" panose="02020603050405020304" pitchFamily="18" charset="0"/>
              </a:rPr>
              <a:t> pe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30"/>
              </a:rPr>
              <a:t>2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30"/>
              </a:rPr>
              <a:t>mai</a:t>
            </a:r>
            <a:r>
              <a:rPr lang="en-US" sz="1500" b="0" i="0" dirty="0">
                <a:solidFill>
                  <a:srgbClr val="202122"/>
                </a:solidFill>
                <a:effectLst/>
                <a:latin typeface="Times New Roman" panose="02020603050405020304" pitchFamily="18" charset="0"/>
                <a:cs typeface="Times New Roman" panose="02020603050405020304" pitchFamily="18" charset="0"/>
              </a:rPr>
              <a:t>. Pe </a:t>
            </a:r>
            <a:r>
              <a:rPr lang="en-US" sz="1500" b="0" i="0" dirty="0" err="1">
                <a:solidFill>
                  <a:srgbClr val="202122"/>
                </a:solidFill>
                <a:effectLst/>
                <a:latin typeface="Times New Roman" panose="02020603050405020304" pitchFamily="18" charset="0"/>
                <a:cs typeface="Times New Roman" panose="02020603050405020304" pitchFamily="18" charset="0"/>
              </a:rPr>
              <a:t>această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dată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generelalul</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dirty="0" err="1">
                <a:solidFill>
                  <a:srgbClr val="202122"/>
                </a:solidFill>
                <a:effectLst/>
                <a:latin typeface="Times New Roman" panose="02020603050405020304" pitchFamily="18" charset="0"/>
                <a:cs typeface="Times New Roman" panose="02020603050405020304" pitchFamily="18" charset="0"/>
              </a:rPr>
              <a:t>artilerie</a:t>
            </a:r>
            <a:r>
              <a:rPr lang="en-US" sz="1500" b="0" i="0" dirty="0">
                <a:solidFill>
                  <a:srgbClr val="202122"/>
                </a:solidFill>
                <a:effectLst/>
                <a:latin typeface="Times New Roman" panose="02020603050405020304" pitchFamily="18" charset="0"/>
                <a:cs typeface="Times New Roman" panose="02020603050405020304" pitchFamily="18" charset="0"/>
              </a:rPr>
              <a:t> Helmuth </a:t>
            </a:r>
            <a:r>
              <a:rPr lang="en-US" sz="1500" b="0" i="0" dirty="0" err="1">
                <a:solidFill>
                  <a:srgbClr val="202122"/>
                </a:solidFill>
                <a:effectLst/>
                <a:latin typeface="Times New Roman" panose="02020603050405020304" pitchFamily="18" charset="0"/>
                <a:cs typeface="Times New Roman" panose="02020603050405020304" pitchFamily="18" charset="0"/>
              </a:rPr>
              <a:t>Weidling</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comandantul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Zonei</a:t>
            </a:r>
            <a:r>
              <a:rPr lang="en-US" sz="1500" b="0" i="0" dirty="0">
                <a:solidFill>
                  <a:srgbClr val="202122"/>
                </a:solidFill>
                <a:effectLst/>
                <a:latin typeface="Times New Roman" panose="02020603050405020304" pitchFamily="18" charset="0"/>
                <a:cs typeface="Times New Roman" panose="02020603050405020304" pitchFamily="18" charset="0"/>
              </a:rPr>
              <a:t> defensive a </a:t>
            </a:r>
            <a:r>
              <a:rPr lang="en-US" sz="1500" b="0" i="0" dirty="0" err="1">
                <a:solidFill>
                  <a:srgbClr val="202122"/>
                </a:solidFill>
                <a:effectLst/>
                <a:latin typeface="Times New Roman" panose="02020603050405020304" pitchFamily="18" charset="0"/>
                <a:cs typeface="Times New Roman" panose="02020603050405020304" pitchFamily="18" charset="0"/>
              </a:rPr>
              <a:t>Berlinului</a:t>
            </a:r>
            <a:r>
              <a:rPr lang="en-US" sz="1500" b="0" i="0" dirty="0">
                <a:solidFill>
                  <a:srgbClr val="202122"/>
                </a:solidFill>
                <a:effectLst/>
                <a:latin typeface="Times New Roman" panose="02020603050405020304" pitchFamily="18" charset="0"/>
                <a:cs typeface="Times New Roman" panose="02020603050405020304" pitchFamily="18" charset="0"/>
              </a:rPr>
              <a:t>, a </a:t>
            </a:r>
            <a:r>
              <a:rPr lang="en-US" sz="1500" b="0" i="0" dirty="0" err="1">
                <a:solidFill>
                  <a:srgbClr val="202122"/>
                </a:solidFill>
                <a:effectLst/>
                <a:latin typeface="Times New Roman" panose="02020603050405020304" pitchFamily="18" charset="0"/>
                <a:cs typeface="Times New Roman" panose="02020603050405020304" pitchFamily="18" charset="0"/>
              </a:rPr>
              <a:t>predat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mod </a:t>
            </a:r>
            <a:r>
              <a:rPr lang="en-US" sz="1500" b="0" i="0" dirty="0" err="1">
                <a:solidFill>
                  <a:srgbClr val="202122"/>
                </a:solidFill>
                <a:effectLst/>
                <a:latin typeface="Times New Roman" panose="02020603050405020304" pitchFamily="18" charset="0"/>
                <a:cs typeface="Times New Roman" panose="02020603050405020304" pitchFamily="18" charset="0"/>
              </a:rPr>
              <a:t>necondiționat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capitala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generalului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31" tooltip="Armata Roșie"/>
              </a:rPr>
              <a:t>Armatei</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31" tooltip="Armata Roșie"/>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31" tooltip="Armata Roșie"/>
              </a:rPr>
              <a:t>Roșii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32" tooltip="25 aprilie"/>
              </a:rPr>
              <a:t>Vasili</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32" tooltip="25 aprilie"/>
              </a:rPr>
              <a:t>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32" tooltip="25 aprilie"/>
              </a:rPr>
              <a:t>Ciuikov</a:t>
            </a:r>
            <a:r>
              <a:rPr lang="en-US" sz="1500" b="0" i="0" dirty="0" err="1">
                <a:solidFill>
                  <a:srgbClr val="202122"/>
                </a:solidFill>
                <a:effectLst/>
                <a:latin typeface="Times New Roman" panose="02020603050405020304" pitchFamily="18" charset="0"/>
                <a:cs typeface="Times New Roman" panose="02020603050405020304" pitchFamily="18" charset="0"/>
              </a:rPr>
              <a:t>.În</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aceeași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zi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comandanții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Grupului</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dirty="0" err="1">
                <a:solidFill>
                  <a:srgbClr val="202122"/>
                </a:solidFill>
                <a:effectLst/>
                <a:latin typeface="Times New Roman" panose="02020603050405020304" pitchFamily="18" charset="0"/>
                <a:cs typeface="Times New Roman" panose="02020603050405020304" pitchFamily="18" charset="0"/>
              </a:rPr>
              <a:t>Armate</a:t>
            </a:r>
            <a:r>
              <a:rPr lang="en-US" sz="1500" b="0" i="0" dirty="0">
                <a:solidFill>
                  <a:srgbClr val="202122"/>
                </a:solidFill>
                <a:effectLst/>
                <a:latin typeface="Times New Roman" panose="02020603050405020304" pitchFamily="18" charset="0"/>
                <a:cs typeface="Times New Roman" panose="02020603050405020304" pitchFamily="18" charset="0"/>
              </a:rPr>
              <a:t> Vistula, Kurt von </a:t>
            </a:r>
            <a:r>
              <a:rPr lang="en-US" sz="1500" b="0" i="0" dirty="0" err="1">
                <a:solidFill>
                  <a:srgbClr val="202122"/>
                </a:solidFill>
                <a:effectLst/>
                <a:latin typeface="Times New Roman" panose="02020603050405020304" pitchFamily="18" charset="0"/>
                <a:cs typeface="Times New Roman" panose="02020603050405020304" pitchFamily="18" charset="0"/>
              </a:rPr>
              <a:t>Tippelskirch</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Hasso</a:t>
            </a:r>
            <a:r>
              <a:rPr lang="en-US" sz="1500" b="0" i="0" dirty="0">
                <a:solidFill>
                  <a:srgbClr val="202122"/>
                </a:solidFill>
                <a:effectLst/>
                <a:latin typeface="Times New Roman" panose="02020603050405020304" pitchFamily="18" charset="0"/>
                <a:cs typeface="Times New Roman" panose="02020603050405020304" pitchFamily="18" charset="0"/>
              </a:rPr>
              <a:t> von Manteuffel s-au </a:t>
            </a:r>
            <a:r>
              <a:rPr lang="en-US" sz="1500" b="0" i="0" dirty="0" err="1">
                <a:solidFill>
                  <a:srgbClr val="202122"/>
                </a:solidFill>
                <a:effectLst/>
                <a:latin typeface="Times New Roman" panose="02020603050405020304" pitchFamily="18" charset="0"/>
                <a:cs typeface="Times New Roman" panose="02020603050405020304" pitchFamily="18" charset="0"/>
              </a:rPr>
              <a:t>predat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alături</a:t>
            </a:r>
            <a:r>
              <a:rPr lang="en-US" sz="1500" b="0" i="0" dirty="0">
                <a:solidFill>
                  <a:srgbClr val="202122"/>
                </a:solidFill>
                <a:effectLst/>
                <a:latin typeface="Times New Roman" panose="02020603050405020304" pitchFamily="18" charset="0"/>
                <a:cs typeface="Times New Roman" panose="02020603050405020304" pitchFamily="18" charset="0"/>
              </a:rPr>
              <a:t> de </a:t>
            </a:r>
            <a:r>
              <a:rPr lang="en-US" sz="1500" b="0" i="0" dirty="0" err="1">
                <a:solidFill>
                  <a:srgbClr val="202122"/>
                </a:solidFill>
                <a:effectLst/>
                <a:latin typeface="Times New Roman" panose="02020603050405020304" pitchFamily="18" charset="0"/>
                <a:cs typeface="Times New Roman" panose="02020603050405020304" pitchFamily="18" charset="0"/>
              </a:rPr>
              <a:t>subordonații</a:t>
            </a:r>
            <a:r>
              <a:rPr lang="en-US" sz="1500" b="0" i="0" dirty="0">
                <a:solidFill>
                  <a:srgbClr val="202122"/>
                </a:solidFill>
                <a:effectLst/>
                <a:latin typeface="Times New Roman" panose="02020603050405020304" pitchFamily="18" charset="0"/>
                <a:cs typeface="Times New Roman" panose="02020603050405020304" pitchFamily="18" charset="0"/>
              </a:rPr>
              <a:t> lor </a:t>
            </a:r>
            <a:r>
              <a:rPr lang="en-US" sz="1500" b="0" i="0" dirty="0" err="1">
                <a:solidFill>
                  <a:srgbClr val="202122"/>
                </a:solidFill>
                <a:effectLst/>
                <a:latin typeface="Times New Roman" panose="02020603050405020304" pitchFamily="18" charset="0"/>
                <a:cs typeface="Times New Roman" panose="02020603050405020304" pitchFamily="18" charset="0"/>
              </a:rPr>
              <a:t>Aliaților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occidentali</a:t>
            </a:r>
            <a:r>
              <a:rPr lang="en-US" sz="1500" dirty="0">
                <a:solidFill>
                  <a:srgbClr val="202122"/>
                </a:solidFill>
                <a:latin typeface="Times New Roman" panose="02020603050405020304" pitchFamily="18" charset="0"/>
                <a:cs typeface="Times New Roman" panose="02020603050405020304" pitchFamily="18" charset="0"/>
              </a:rPr>
              <a:t>.</a:t>
            </a:r>
            <a:endParaRPr lang="en-US" sz="1500" b="0" i="0" dirty="0">
              <a:solidFill>
                <a:srgbClr val="202122"/>
              </a:solidFill>
              <a:effectLst/>
              <a:latin typeface="Times New Roman" panose="02020603050405020304" pitchFamily="18" charset="0"/>
              <a:cs typeface="Times New Roman" panose="02020603050405020304" pitchFamily="18" charset="0"/>
            </a:endParaRPr>
          </a:p>
          <a:p>
            <a:pPr algn="l"/>
            <a:r>
              <a:rPr lang="en-US" sz="1500" b="0" i="0" dirty="0">
                <a:solidFill>
                  <a:srgbClr val="202122"/>
                </a:solidFill>
                <a:effectLst/>
                <a:latin typeface="Times New Roman" panose="02020603050405020304" pitchFamily="18" charset="0"/>
                <a:cs typeface="Times New Roman" panose="02020603050405020304" pitchFamily="18" charset="0"/>
              </a:rPr>
              <a:t>Pe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33" tooltip="4 mai"/>
              </a:rPr>
              <a:t>4 </a:t>
            </a:r>
            <a:r>
              <a:rPr lang="en-US" sz="1500" b="0" i="0" u="none" strike="noStrike" dirty="0" err="1">
                <a:solidFill>
                  <a:srgbClr val="0645AD"/>
                </a:solidFill>
                <a:effectLst/>
                <a:latin typeface="Times New Roman" panose="02020603050405020304" pitchFamily="18" charset="0"/>
                <a:cs typeface="Times New Roman" panose="02020603050405020304" pitchFamily="18" charset="0"/>
                <a:hlinkClick r:id="rId33" tooltip="4 mai"/>
              </a:rPr>
              <a:t>mai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25" tooltip="1945"/>
              </a:rPr>
              <a:t>1945</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feldmareșalul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britanic</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u="none" strike="noStrike" dirty="0">
                <a:solidFill>
                  <a:srgbClr val="0645AD"/>
                </a:solidFill>
                <a:effectLst/>
                <a:latin typeface="Times New Roman" panose="02020603050405020304" pitchFamily="18" charset="0"/>
                <a:cs typeface="Times New Roman" panose="02020603050405020304" pitchFamily="18" charset="0"/>
                <a:hlinkClick r:id="rId34" tooltip="Bernard Law Montgomery"/>
              </a:rPr>
              <a:t>Bernard Law Montgomery</a:t>
            </a:r>
            <a:r>
              <a:rPr lang="en-US" sz="1500" b="0" i="0" dirty="0">
                <a:solidFill>
                  <a:srgbClr val="202122"/>
                </a:solidFill>
                <a:effectLst/>
                <a:latin typeface="Times New Roman" panose="02020603050405020304" pitchFamily="18" charset="0"/>
                <a:cs typeface="Times New Roman" panose="02020603050405020304" pitchFamily="18" charset="0"/>
              </a:rPr>
              <a:t> a </a:t>
            </a:r>
            <a:r>
              <a:rPr lang="en-US" sz="1500" b="0" i="0" dirty="0" err="1">
                <a:solidFill>
                  <a:srgbClr val="202122"/>
                </a:solidFill>
                <a:effectLst/>
                <a:latin typeface="Times New Roman" panose="02020603050405020304" pitchFamily="18" charset="0"/>
                <a:cs typeface="Times New Roman" panose="02020603050405020304" pitchFamily="18" charset="0"/>
              </a:rPr>
              <a:t>primit</a:t>
            </a:r>
            <a:r>
              <a:rPr lang="en-US" sz="1500" b="0" i="0" dirty="0">
                <a:solidFill>
                  <a:srgbClr val="202122"/>
                </a:solidFill>
                <a:effectLst/>
                <a:latin typeface="Times New Roman" panose="02020603050405020304" pitchFamily="18" charset="0"/>
                <a:cs typeface="Times New Roman" panose="02020603050405020304" pitchFamily="18" charset="0"/>
              </a:rPr>
              <a:t> din </a:t>
            </a:r>
            <a:r>
              <a:rPr lang="en-US" sz="1500" b="0" i="0" dirty="0" err="1">
                <a:solidFill>
                  <a:srgbClr val="202122"/>
                </a:solidFill>
                <a:effectLst/>
                <a:latin typeface="Times New Roman" panose="02020603050405020304" pitchFamily="18" charset="0"/>
                <a:cs typeface="Times New Roman" panose="02020603050405020304" pitchFamily="18" charset="0"/>
              </a:rPr>
              <a:t>partea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amiralului</a:t>
            </a:r>
            <a:r>
              <a:rPr lang="en-US" sz="1500" b="0" i="0" dirty="0">
                <a:solidFill>
                  <a:srgbClr val="202122"/>
                </a:solidFill>
                <a:effectLst/>
                <a:latin typeface="Times New Roman" panose="02020603050405020304" pitchFamily="18" charset="0"/>
                <a:cs typeface="Times New Roman" panose="02020603050405020304" pitchFamily="18" charset="0"/>
              </a:rPr>
              <a:t> Hans-Georg von </a:t>
            </a:r>
            <a:r>
              <a:rPr lang="en-US" sz="1500" b="0" i="0" dirty="0" err="1">
                <a:solidFill>
                  <a:srgbClr val="202122"/>
                </a:solidFill>
                <a:effectLst/>
                <a:latin typeface="Times New Roman" panose="02020603050405020304" pitchFamily="18" charset="0"/>
                <a:cs typeface="Times New Roman" panose="02020603050405020304" pitchFamily="18" charset="0"/>
              </a:rPr>
              <a:t>Friedeburg</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predarea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necondiționată</a:t>
            </a:r>
            <a:r>
              <a:rPr lang="en-US" sz="1500" b="0" i="0" dirty="0">
                <a:solidFill>
                  <a:srgbClr val="202122"/>
                </a:solidFill>
                <a:effectLst/>
                <a:latin typeface="Times New Roman" panose="02020603050405020304" pitchFamily="18" charset="0"/>
                <a:cs typeface="Times New Roman" panose="02020603050405020304" pitchFamily="18" charset="0"/>
              </a:rPr>
              <a:t> a </a:t>
            </a:r>
            <a:r>
              <a:rPr lang="en-US" sz="1500" b="0" i="0" dirty="0" err="1">
                <a:solidFill>
                  <a:srgbClr val="202122"/>
                </a:solidFill>
                <a:effectLst/>
                <a:latin typeface="Times New Roman" panose="02020603050405020304" pitchFamily="18" charset="0"/>
                <a:cs typeface="Times New Roman" panose="02020603050405020304" pitchFamily="18" charset="0"/>
              </a:rPr>
              <a:t>forțelor</a:t>
            </a:r>
            <a:r>
              <a:rPr lang="en-US" sz="1500" b="0" i="0" dirty="0">
                <a:solidFill>
                  <a:srgbClr val="202122"/>
                </a:solidFill>
                <a:effectLst/>
                <a:latin typeface="Times New Roman" panose="02020603050405020304" pitchFamily="18" charset="0"/>
                <a:cs typeface="Times New Roman" panose="02020603050405020304" pitchFamily="18" charset="0"/>
              </a:rPr>
              <a:t> germane din "</a:t>
            </a:r>
            <a:r>
              <a:rPr lang="en-US" sz="1500" b="0" i="0" dirty="0" err="1">
                <a:solidFill>
                  <a:srgbClr val="202122"/>
                </a:solidFill>
                <a:effectLst/>
                <a:latin typeface="Times New Roman" panose="02020603050405020304" pitchFamily="18" charset="0"/>
                <a:cs typeface="Times New Roman" panose="02020603050405020304" pitchFamily="18" charset="0"/>
              </a:rPr>
              <a:t>Olanda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nord-vestul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Germaniei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inclusiv</a:t>
            </a:r>
            <a:r>
              <a:rPr lang="en-US" sz="1500" b="0" i="0" dirty="0">
                <a:solidFill>
                  <a:srgbClr val="202122"/>
                </a:solidFill>
                <a:effectLst/>
                <a:latin typeface="Times New Roman" panose="02020603050405020304" pitchFamily="18" charset="0"/>
                <a:cs typeface="Times New Roman" panose="02020603050405020304" pitchFamily="18" charset="0"/>
              </a:rPr>
              <a:t> din </a:t>
            </a:r>
            <a:r>
              <a:rPr lang="en-US" sz="1500" b="0" i="0" dirty="0" err="1">
                <a:solidFill>
                  <a:srgbClr val="202122"/>
                </a:solidFill>
                <a:effectLst/>
                <a:latin typeface="Times New Roman" panose="02020603050405020304" pitchFamily="18" charset="0"/>
                <a:cs typeface="Times New Roman" panose="02020603050405020304" pitchFamily="18" charset="0"/>
              </a:rPr>
              <a:t>Insulele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Frisiane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Heligoland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alte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insule</a:t>
            </a:r>
            <a:r>
              <a:rPr lang="en-US" sz="1500" b="0" i="0" dirty="0">
                <a:solidFill>
                  <a:srgbClr val="202122"/>
                </a:solidFill>
                <a:effectLst/>
                <a:latin typeface="Times New Roman" panose="02020603050405020304" pitchFamily="18" charset="0"/>
                <a:cs typeface="Times New Roman" panose="02020603050405020304" pitchFamily="18" charset="0"/>
              </a:rPr>
              <a:t>, din Schleswig-Holstein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din </a:t>
            </a:r>
            <a:r>
              <a:rPr lang="en-US" sz="1500" b="0" i="0" dirty="0" err="1">
                <a:solidFill>
                  <a:srgbClr val="202122"/>
                </a:solidFill>
                <a:effectLst/>
                <a:latin typeface="Times New Roman" panose="02020603050405020304" pitchFamily="18" charset="0"/>
                <a:cs typeface="Times New Roman" panose="02020603050405020304" pitchFamily="18" charset="0"/>
              </a:rPr>
              <a:t>Denmarca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inclusiv</a:t>
            </a:r>
            <a:r>
              <a:rPr lang="en-US" sz="1500" b="0" i="0" dirty="0">
                <a:solidFill>
                  <a:srgbClr val="202122"/>
                </a:solidFill>
                <a:effectLst/>
                <a:latin typeface="Times New Roman" panose="02020603050405020304" pitchFamily="18" charset="0"/>
                <a:cs typeface="Times New Roman" panose="02020603050405020304" pitchFamily="18" charset="0"/>
              </a:rPr>
              <a:t> a </a:t>
            </a:r>
            <a:r>
              <a:rPr lang="en-US" sz="1500" b="0" i="0" dirty="0" err="1">
                <a:solidFill>
                  <a:srgbClr val="202122"/>
                </a:solidFill>
                <a:effectLst/>
                <a:latin typeface="Times New Roman" panose="02020603050405020304" pitchFamily="18" charset="0"/>
                <a:cs typeface="Times New Roman" panose="02020603050405020304" pitchFamily="18" charset="0"/>
              </a:rPr>
              <a:t>tuturor</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vaselor</a:t>
            </a:r>
            <a:r>
              <a:rPr lang="en-US" sz="1500" b="0" i="0" dirty="0">
                <a:solidFill>
                  <a:srgbClr val="202122"/>
                </a:solidFill>
                <a:effectLst/>
                <a:latin typeface="Times New Roman" panose="02020603050405020304" pitchFamily="18" charset="0"/>
                <a:cs typeface="Times New Roman" panose="02020603050405020304" pitchFamily="18" charset="0"/>
              </a:rPr>
              <a:t> maritime din </a:t>
            </a:r>
            <a:r>
              <a:rPr lang="en-US" sz="1500" b="0" i="0" dirty="0" err="1">
                <a:solidFill>
                  <a:srgbClr val="202122"/>
                </a:solidFill>
                <a:effectLst/>
                <a:latin typeface="Times New Roman" panose="02020603050405020304" pitchFamily="18" charset="0"/>
                <a:cs typeface="Times New Roman" panose="02020603050405020304" pitchFamily="18" charset="0"/>
              </a:rPr>
              <a:t>aceste</a:t>
            </a:r>
            <a:r>
              <a:rPr lang="en-US" sz="1500" b="0" i="0" dirty="0">
                <a:solidFill>
                  <a:srgbClr val="202122"/>
                </a:solidFill>
                <a:effectLst/>
                <a:latin typeface="Times New Roman" panose="02020603050405020304" pitchFamily="18" charset="0"/>
                <a:cs typeface="Times New Roman" panose="02020603050405020304" pitchFamily="18" charset="0"/>
              </a:rPr>
              <a:t> zone". Cum </a:t>
            </a:r>
            <a:r>
              <a:rPr lang="en-US" sz="1500" b="0" i="0" dirty="0" err="1">
                <a:solidFill>
                  <a:srgbClr val="202122"/>
                </a:solidFill>
                <a:effectLst/>
                <a:latin typeface="Times New Roman" panose="02020603050405020304" pitchFamily="18" charset="0"/>
                <a:cs typeface="Times New Roman" panose="02020603050405020304" pitchFamily="18" charset="0"/>
              </a:rPr>
              <a:t>amiralul</a:t>
            </a:r>
            <a:r>
              <a:rPr lang="en-US" sz="1500" b="0" i="0" dirty="0">
                <a:solidFill>
                  <a:srgbClr val="202122"/>
                </a:solidFill>
                <a:effectLst/>
                <a:latin typeface="Times New Roman" panose="02020603050405020304" pitchFamily="18" charset="0"/>
                <a:cs typeface="Times New Roman" panose="02020603050405020304" pitchFamily="18" charset="0"/>
              </a:rPr>
              <a:t> Karl </a:t>
            </a:r>
            <a:r>
              <a:rPr lang="en-US" sz="1500" b="0" i="0" dirty="0" err="1">
                <a:solidFill>
                  <a:srgbClr val="202122"/>
                </a:solidFill>
                <a:effectLst/>
                <a:latin typeface="Times New Roman" panose="02020603050405020304" pitchFamily="18" charset="0"/>
                <a:cs typeface="Times New Roman" panose="02020603050405020304" pitchFamily="18" charset="0"/>
              </a:rPr>
              <a:t>Dönitz</a:t>
            </a:r>
            <a:r>
              <a:rPr lang="en-US" sz="1500" b="0" i="0" dirty="0">
                <a:solidFill>
                  <a:srgbClr val="202122"/>
                </a:solidFill>
                <a:effectLst/>
                <a:latin typeface="Times New Roman" panose="02020603050405020304" pitchFamily="18" charset="0"/>
                <a:cs typeface="Times New Roman" panose="02020603050405020304" pitchFamily="18" charset="0"/>
              </a:rPr>
              <a:t> era </a:t>
            </a:r>
            <a:r>
              <a:rPr lang="en-US" sz="1500" b="0" i="0" dirty="0" err="1">
                <a:solidFill>
                  <a:srgbClr val="202122"/>
                </a:solidFill>
                <a:effectLst/>
                <a:latin typeface="Times New Roman" panose="02020603050405020304" pitchFamily="18" charset="0"/>
                <a:cs typeface="Times New Roman" panose="02020603050405020304" pitchFamily="18" charset="0"/>
              </a:rPr>
              <a:t>și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comandantul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operațional</a:t>
            </a:r>
            <a:r>
              <a:rPr lang="en-US" sz="1500" b="0" i="0" dirty="0">
                <a:solidFill>
                  <a:srgbClr val="202122"/>
                </a:solidFill>
                <a:effectLst/>
                <a:latin typeface="Times New Roman" panose="02020603050405020304" pitchFamily="18" charset="0"/>
                <a:cs typeface="Times New Roman" panose="02020603050405020304" pitchFamily="18" charset="0"/>
              </a:rPr>
              <a:t> al </a:t>
            </a:r>
            <a:r>
              <a:rPr lang="en-US" sz="1500" b="0" i="0" dirty="0" err="1">
                <a:solidFill>
                  <a:srgbClr val="202122"/>
                </a:solidFill>
                <a:effectLst/>
                <a:latin typeface="Times New Roman" panose="02020603050405020304" pitchFamily="18" charset="0"/>
                <a:cs typeface="Times New Roman" panose="02020603050405020304" pitchFamily="18" charset="0"/>
              </a:rPr>
              <a:t>unora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dintre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aceste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forțe</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capitularea</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acestora</a:t>
            </a:r>
            <a:r>
              <a:rPr lang="en-US" sz="1500" b="0" i="0" dirty="0">
                <a:solidFill>
                  <a:srgbClr val="202122"/>
                </a:solidFill>
                <a:effectLst/>
                <a:latin typeface="Times New Roman" panose="02020603050405020304" pitchFamily="18" charset="0"/>
                <a:cs typeface="Times New Roman" panose="02020603050405020304" pitchFamily="18" charset="0"/>
              </a:rPr>
              <a:t> a </a:t>
            </a:r>
            <a:r>
              <a:rPr lang="en-US" sz="1500" b="0" i="0" dirty="0" err="1">
                <a:solidFill>
                  <a:srgbClr val="202122"/>
                </a:solidFill>
                <a:effectLst/>
                <a:latin typeface="Times New Roman" panose="02020603050405020304" pitchFamily="18" charset="0"/>
                <a:cs typeface="Times New Roman" panose="02020603050405020304" pitchFamily="18" charset="0"/>
              </a:rPr>
              <a:t>fost</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considerat</a:t>
            </a:r>
            <a:r>
              <a:rPr lang="en-US" sz="1500" b="0" i="0" dirty="0">
                <a:solidFill>
                  <a:srgbClr val="202122"/>
                </a:solidFill>
                <a:effectLst/>
                <a:latin typeface="Times New Roman" panose="02020603050405020304" pitchFamily="18" charset="0"/>
                <a:cs typeface="Times New Roman" panose="02020603050405020304" pitchFamily="18" charset="0"/>
              </a:rPr>
              <a:t> un </a:t>
            </a:r>
            <a:r>
              <a:rPr lang="en-US" sz="1500" b="0" i="0" dirty="0" err="1">
                <a:solidFill>
                  <a:srgbClr val="202122"/>
                </a:solidFill>
                <a:effectLst/>
                <a:latin typeface="Times New Roman" panose="02020603050405020304" pitchFamily="18" charset="0"/>
                <a:cs typeface="Times New Roman" panose="02020603050405020304" pitchFamily="18" charset="0"/>
              </a:rPr>
              <a:t>semnal</a:t>
            </a:r>
            <a:r>
              <a:rPr lang="en-US" sz="1500" b="0" i="0" dirty="0">
                <a:solidFill>
                  <a:srgbClr val="202122"/>
                </a:solidFill>
                <a:effectLst/>
                <a:latin typeface="Times New Roman" panose="02020603050405020304" pitchFamily="18" charset="0"/>
                <a:cs typeface="Times New Roman" panose="02020603050405020304" pitchFamily="18" charset="0"/>
              </a:rPr>
              <a:t> al </a:t>
            </a:r>
            <a:r>
              <a:rPr lang="en-US" sz="1500" b="0" i="0" dirty="0" err="1">
                <a:solidFill>
                  <a:srgbClr val="202122"/>
                </a:solidFill>
                <a:effectLst/>
                <a:latin typeface="Times New Roman" panose="02020603050405020304" pitchFamily="18" charset="0"/>
                <a:cs typeface="Times New Roman" panose="02020603050405020304" pitchFamily="18" charset="0"/>
              </a:rPr>
              <a:t>faptului</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că</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războiul</a:t>
            </a:r>
            <a:r>
              <a:rPr lang="en-US" sz="1500" b="0" i="0" dirty="0">
                <a:solidFill>
                  <a:srgbClr val="202122"/>
                </a:solidFill>
                <a:effectLst/>
                <a:latin typeface="Times New Roman" panose="02020603050405020304" pitchFamily="18" charset="0"/>
                <a:cs typeface="Times New Roman" panose="02020603050405020304" pitchFamily="18" charset="0"/>
              </a:rPr>
              <a:t> </a:t>
            </a:r>
            <a:r>
              <a:rPr lang="en-US" sz="1500" b="0" i="0" dirty="0" err="1">
                <a:solidFill>
                  <a:srgbClr val="202122"/>
                </a:solidFill>
                <a:effectLst/>
                <a:latin typeface="Times New Roman" panose="02020603050405020304" pitchFamily="18" charset="0"/>
                <a:cs typeface="Times New Roman" panose="02020603050405020304" pitchFamily="18" charset="0"/>
              </a:rPr>
              <a:t>european</a:t>
            </a:r>
            <a:r>
              <a:rPr lang="en-US" sz="1500" b="0" i="0" dirty="0">
                <a:solidFill>
                  <a:srgbClr val="202122"/>
                </a:solidFill>
                <a:effectLst/>
                <a:latin typeface="Times New Roman" panose="02020603050405020304" pitchFamily="18" charset="0"/>
                <a:cs typeface="Times New Roman" panose="02020603050405020304" pitchFamily="18" charset="0"/>
              </a:rPr>
              <a:t> s-a </a:t>
            </a:r>
            <a:r>
              <a:rPr lang="en-US" sz="1500" b="0" i="0" dirty="0" err="1">
                <a:solidFill>
                  <a:srgbClr val="202122"/>
                </a:solidFill>
                <a:effectLst/>
                <a:latin typeface="Times New Roman" panose="02020603050405020304" pitchFamily="18" charset="0"/>
                <a:cs typeface="Times New Roman" panose="02020603050405020304" pitchFamily="18" charset="0"/>
              </a:rPr>
              <a:t>încheiat</a:t>
            </a:r>
            <a:r>
              <a:rPr lang="en-US" sz="1500" b="0" i="0" dirty="0">
                <a:solidFill>
                  <a:srgbClr val="202122"/>
                </a:solidFill>
                <a:effectLst/>
                <a:latin typeface="Times New Roman" panose="02020603050405020304" pitchFamily="18" charset="0"/>
                <a:cs typeface="Times New Roman" panose="02020603050405020304" pitchFamily="18" charset="0"/>
              </a:rPr>
              <a:t>.</a:t>
            </a:r>
          </a:p>
          <a:p>
            <a:r>
              <a:rPr lang="en-US" dirty="0"/>
              <a:t>	</a:t>
            </a:r>
          </a:p>
        </p:txBody>
      </p:sp>
    </p:spTree>
    <p:extLst>
      <p:ext uri="{BB962C8B-B14F-4D97-AF65-F5344CB8AC3E}">
        <p14:creationId xmlns:p14="http://schemas.microsoft.com/office/powerpoint/2010/main" xmlns="" val="1809617829"/>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xmlns="" id="{204493BF-C2FC-4FE4-81FA-642A2BC3F9D4}"/>
              </a:ext>
            </a:extLst>
          </p:cNvPr>
          <p:cNvSpPr txBox="1"/>
          <p:nvPr/>
        </p:nvSpPr>
        <p:spPr>
          <a:xfrm>
            <a:off x="0" y="0"/>
            <a:ext cx="11648661" cy="6063198"/>
          </a:xfrm>
          <a:prstGeom prst="rect">
            <a:avLst/>
          </a:prstGeom>
          <a:noFill/>
        </p:spPr>
        <p:txBody>
          <a:bodyPr wrap="square" rtlCol="0">
            <a:spAutoFit/>
          </a:bodyPr>
          <a:lstStyle/>
          <a:p>
            <a:pPr algn="l"/>
            <a:r>
              <a:rPr lang="en-US" sz="2000" b="0" i="0" dirty="0">
                <a:solidFill>
                  <a:srgbClr val="202122"/>
                </a:solidFill>
                <a:effectLst/>
                <a:latin typeface="Times New Roman" panose="02020603050405020304" pitchFamily="18" charset="0"/>
                <a:cs typeface="Times New Roman" panose="02020603050405020304" pitchFamily="18" charset="0"/>
              </a:rPr>
              <a:t>Pe </a:t>
            </a:r>
            <a:r>
              <a:rPr lang="en-US" sz="2000" b="0" i="0" u="none" strike="noStrike" dirty="0">
                <a:solidFill>
                  <a:srgbClr val="0645AD"/>
                </a:solidFill>
                <a:effectLst/>
                <a:latin typeface="Times New Roman" panose="02020603050405020304" pitchFamily="18" charset="0"/>
                <a:cs typeface="Times New Roman" panose="02020603050405020304" pitchFamily="18" charset="0"/>
                <a:hlinkClick r:id="rId2"/>
              </a:rPr>
              <a:t>5 </a:t>
            </a:r>
            <a:r>
              <a:rPr lang="en-US" sz="2000" b="0" i="0" u="none" strike="noStrike" dirty="0" err="1">
                <a:solidFill>
                  <a:srgbClr val="0645AD"/>
                </a:solidFill>
                <a:effectLst/>
                <a:latin typeface="Times New Roman" panose="02020603050405020304" pitchFamily="18" charset="0"/>
                <a:cs typeface="Times New Roman" panose="02020603050405020304" pitchFamily="18" charset="0"/>
                <a:hlinkClick r:id="rId2"/>
              </a:rPr>
              <a:t>mai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Dönitz</a:t>
            </a:r>
            <a:r>
              <a:rPr lang="en-US" sz="2000" b="0" i="0" dirty="0">
                <a:solidFill>
                  <a:srgbClr val="202122"/>
                </a:solidFill>
                <a:effectLst/>
                <a:latin typeface="Times New Roman" panose="02020603050405020304" pitchFamily="18" charset="0"/>
                <a:cs typeface="Times New Roman" panose="02020603050405020304" pitchFamily="18" charset="0"/>
              </a:rPr>
              <a:t> a </a:t>
            </a:r>
            <a:r>
              <a:rPr lang="en-US" sz="2000" b="0" i="0" dirty="0" err="1">
                <a:solidFill>
                  <a:srgbClr val="202122"/>
                </a:solidFill>
                <a:effectLst/>
                <a:latin typeface="Times New Roman" panose="02020603050405020304" pitchFamily="18" charset="0"/>
                <a:cs typeface="Times New Roman" panose="02020603050405020304" pitchFamily="18" charset="0"/>
              </a:rPr>
              <a:t>ordonat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tuturor</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645AD"/>
                </a:solidFill>
                <a:effectLst/>
                <a:latin typeface="Times New Roman" panose="02020603050405020304" pitchFamily="18" charset="0"/>
                <a:cs typeface="Times New Roman" panose="02020603050405020304" pitchFamily="18" charset="0"/>
                <a:hlinkClick r:id="rId3" tooltip="U-boat"/>
              </a:rPr>
              <a:t>submarinelor</a:t>
            </a:r>
            <a:r>
              <a:rPr lang="en-US" sz="2000" b="0" i="0" u="none" strike="noStrike" dirty="0">
                <a:solidFill>
                  <a:srgbClr val="0645AD"/>
                </a:solidFill>
                <a:effectLst/>
                <a:latin typeface="Times New Roman" panose="02020603050405020304" pitchFamily="18" charset="0"/>
                <a:cs typeface="Times New Roman" panose="02020603050405020304" pitchFamily="18" charset="0"/>
                <a:hlinkClick r:id="rId3" tooltip="U-boat"/>
              </a:rPr>
              <a:t> germane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să</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înceteze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operațiunile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militare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și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să</a:t>
            </a:r>
            <a:r>
              <a:rPr lang="en-US" sz="2000" b="0" i="0" dirty="0">
                <a:solidFill>
                  <a:srgbClr val="202122"/>
                </a:solidFill>
                <a:effectLst/>
                <a:latin typeface="Times New Roman" panose="02020603050405020304" pitchFamily="18" charset="0"/>
                <a:cs typeface="Times New Roman" panose="02020603050405020304" pitchFamily="18" charset="0"/>
              </a:rPr>
              <a:t> se </a:t>
            </a:r>
            <a:r>
              <a:rPr lang="en-US" sz="2000" b="0" i="0" dirty="0" err="1">
                <a:solidFill>
                  <a:srgbClr val="202122"/>
                </a:solidFill>
                <a:effectLst/>
                <a:latin typeface="Times New Roman" panose="02020603050405020304" pitchFamily="18" charset="0"/>
                <a:cs typeface="Times New Roman" panose="02020603050405020304" pitchFamily="18" charset="0"/>
              </a:rPr>
              <a:t>reîntoarcă</a:t>
            </a:r>
            <a:r>
              <a:rPr lang="en-US" sz="2000" b="0" i="0" dirty="0">
                <a:solidFill>
                  <a:srgbClr val="202122"/>
                </a:solidFill>
                <a:effectLst/>
                <a:latin typeface="Times New Roman" panose="02020603050405020304" pitchFamily="18" charset="0"/>
                <a:cs typeface="Times New Roman" panose="02020603050405020304" pitchFamily="18" charset="0"/>
              </a:rPr>
              <a:t> la </a:t>
            </a:r>
            <a:r>
              <a:rPr lang="en-US" sz="2000" b="0" i="0" dirty="0" err="1">
                <a:solidFill>
                  <a:srgbClr val="202122"/>
                </a:solidFill>
                <a:effectLst/>
                <a:latin typeface="Times New Roman" panose="02020603050405020304" pitchFamily="18" charset="0"/>
                <a:cs typeface="Times New Roman" panose="02020603050405020304" pitchFamily="18" charset="0"/>
              </a:rPr>
              <a:t>bazele</a:t>
            </a:r>
            <a:r>
              <a:rPr lang="en-US" sz="2000" b="0" i="0" dirty="0">
                <a:solidFill>
                  <a:srgbClr val="202122"/>
                </a:solidFill>
                <a:effectLst/>
                <a:latin typeface="Times New Roman" panose="02020603050405020304" pitchFamily="18" charset="0"/>
                <a:cs typeface="Times New Roman" panose="02020603050405020304" pitchFamily="18" charset="0"/>
              </a:rPr>
              <a:t> lor. La </a:t>
            </a:r>
            <a:r>
              <a:rPr lang="en-US" sz="2000" b="0" i="0" dirty="0" err="1">
                <a:solidFill>
                  <a:srgbClr val="202122"/>
                </a:solidFill>
                <a:effectLst/>
                <a:latin typeface="Times New Roman" panose="02020603050405020304" pitchFamily="18" charset="0"/>
                <a:cs typeface="Times New Roman" panose="02020603050405020304" pitchFamily="18" charset="0"/>
              </a:rPr>
              <a:t>ora</a:t>
            </a:r>
            <a:r>
              <a:rPr lang="en-US" sz="2000" b="0" i="0" dirty="0">
                <a:solidFill>
                  <a:srgbClr val="202122"/>
                </a:solidFill>
                <a:effectLst/>
                <a:latin typeface="Times New Roman" panose="02020603050405020304" pitchFamily="18" charset="0"/>
                <a:cs typeface="Times New Roman" panose="02020603050405020304" pitchFamily="18" charset="0"/>
              </a:rPr>
              <a:t> 14:30, </a:t>
            </a:r>
            <a:r>
              <a:rPr lang="en-US" sz="2000" b="0" i="0" dirty="0" err="1">
                <a:solidFill>
                  <a:srgbClr val="202122"/>
                </a:solidFill>
                <a:effectLst/>
                <a:latin typeface="Times New Roman" panose="02020603050405020304" pitchFamily="18" charset="0"/>
                <a:cs typeface="Times New Roman" panose="02020603050405020304" pitchFamily="18" charset="0"/>
              </a:rPr>
              <a:t>generalul</a:t>
            </a:r>
            <a:r>
              <a:rPr lang="en-US" sz="2000" b="0" i="0" dirty="0">
                <a:solidFill>
                  <a:srgbClr val="202122"/>
                </a:solidFill>
                <a:effectLst/>
                <a:latin typeface="Times New Roman" panose="02020603050405020304" pitchFamily="18" charset="0"/>
                <a:cs typeface="Times New Roman" panose="02020603050405020304" pitchFamily="18" charset="0"/>
              </a:rPr>
              <a:t> Hermann </a:t>
            </a:r>
            <a:r>
              <a:rPr lang="en-US" sz="2000" b="0" i="0" dirty="0" err="1">
                <a:solidFill>
                  <a:srgbClr val="202122"/>
                </a:solidFill>
                <a:effectLst/>
                <a:latin typeface="Times New Roman" panose="02020603050405020304" pitchFamily="18" charset="0"/>
                <a:cs typeface="Times New Roman" panose="02020603050405020304" pitchFamily="18" charset="0"/>
              </a:rPr>
              <a:t>Foertsch</a:t>
            </a:r>
            <a:r>
              <a:rPr lang="en-US" sz="2000" b="0" i="0" dirty="0">
                <a:solidFill>
                  <a:srgbClr val="202122"/>
                </a:solidFill>
                <a:effectLst/>
                <a:latin typeface="Times New Roman" panose="02020603050405020304" pitchFamily="18" charset="0"/>
                <a:cs typeface="Times New Roman" panose="02020603050405020304" pitchFamily="18" charset="0"/>
              </a:rPr>
              <a:t> a </a:t>
            </a:r>
            <a:r>
              <a:rPr lang="en-US" sz="2000" b="0" i="0" dirty="0" err="1">
                <a:solidFill>
                  <a:srgbClr val="202122"/>
                </a:solidFill>
                <a:effectLst/>
                <a:latin typeface="Times New Roman" panose="02020603050405020304" pitchFamily="18" charset="0"/>
                <a:cs typeface="Times New Roman" panose="02020603050405020304" pitchFamily="18" charset="0"/>
              </a:rPr>
              <a:t>capitulat</a:t>
            </a:r>
            <a:r>
              <a:rPr lang="en-US" sz="2000" b="0" i="0" dirty="0">
                <a:solidFill>
                  <a:srgbClr val="202122"/>
                </a:solidFill>
                <a:effectLst/>
                <a:latin typeface="Times New Roman" panose="02020603050405020304" pitchFamily="18" charset="0"/>
                <a:cs typeface="Times New Roman" panose="02020603050405020304" pitchFamily="18" charset="0"/>
              </a:rPr>
              <a:t> cu </a:t>
            </a:r>
            <a:r>
              <a:rPr lang="en-US" sz="2000" b="0" i="0" dirty="0" err="1">
                <a:solidFill>
                  <a:srgbClr val="202122"/>
                </a:solidFill>
                <a:effectLst/>
                <a:latin typeface="Times New Roman" panose="02020603050405020304" pitchFamily="18" charset="0"/>
                <a:cs typeface="Times New Roman" panose="02020603050405020304" pitchFamily="18" charset="0"/>
              </a:rPr>
              <a:t>toate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forțele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dintre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munții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645AD"/>
                </a:solidFill>
                <a:effectLst/>
                <a:latin typeface="Times New Roman" panose="02020603050405020304" pitchFamily="18" charset="0"/>
                <a:cs typeface="Times New Roman" panose="02020603050405020304" pitchFamily="18" charset="0"/>
                <a:hlinkClick r:id="rId4" tooltip="Boemia"/>
              </a:rPr>
              <a:t>Boemiei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și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râul</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u="none" strike="noStrike" dirty="0">
                <a:solidFill>
                  <a:srgbClr val="0645AD"/>
                </a:solidFill>
                <a:effectLst/>
                <a:latin typeface="Times New Roman" panose="02020603050405020304" pitchFamily="18" charset="0"/>
                <a:cs typeface="Times New Roman" panose="02020603050405020304" pitchFamily="18" charset="0"/>
                <a:hlinkClick r:id="rId5" tooltip="Inn"/>
              </a:rPr>
              <a:t>Inn</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în</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fața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generalului</a:t>
            </a:r>
            <a:r>
              <a:rPr lang="en-US" sz="2000" b="0" i="0" dirty="0">
                <a:solidFill>
                  <a:srgbClr val="202122"/>
                </a:solidFill>
                <a:effectLst/>
                <a:latin typeface="Times New Roman" panose="02020603050405020304" pitchFamily="18" charset="0"/>
                <a:cs typeface="Times New Roman" panose="02020603050405020304" pitchFamily="18" charset="0"/>
              </a:rPr>
              <a:t> Jacob L. Devers, </a:t>
            </a:r>
            <a:r>
              <a:rPr lang="en-US" sz="2000" b="0" i="0" dirty="0" err="1">
                <a:solidFill>
                  <a:srgbClr val="202122"/>
                </a:solidFill>
                <a:effectLst/>
                <a:latin typeface="Times New Roman" panose="02020603050405020304" pitchFamily="18" charset="0"/>
                <a:cs typeface="Times New Roman" panose="02020603050405020304" pitchFamily="18" charset="0"/>
              </a:rPr>
              <a:t>comandantul</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Grupului</a:t>
            </a:r>
            <a:r>
              <a:rPr lang="en-US" sz="2000" b="0" i="0" dirty="0">
                <a:solidFill>
                  <a:srgbClr val="202122"/>
                </a:solidFill>
                <a:effectLst/>
                <a:latin typeface="Times New Roman" panose="02020603050405020304" pitchFamily="18" charset="0"/>
                <a:cs typeface="Times New Roman" panose="02020603050405020304" pitchFamily="18" charset="0"/>
              </a:rPr>
              <a:t> al 6-lea de </a:t>
            </a:r>
            <a:r>
              <a:rPr lang="en-US" sz="2000" b="0" i="0" dirty="0" err="1">
                <a:solidFill>
                  <a:srgbClr val="202122"/>
                </a:solidFill>
                <a:effectLst/>
                <a:latin typeface="Times New Roman" panose="02020603050405020304" pitchFamily="18" charset="0"/>
                <a:cs typeface="Times New Roman" panose="02020603050405020304" pitchFamily="18" charset="0"/>
              </a:rPr>
              <a:t>armate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americane</a:t>
            </a:r>
            <a:r>
              <a:rPr lang="en-US" sz="2000" b="0" i="0" dirty="0">
                <a:solidFill>
                  <a:srgbClr val="202122"/>
                </a:solidFill>
                <a:effectLst/>
                <a:latin typeface="Times New Roman" panose="02020603050405020304" pitchFamily="18" charset="0"/>
                <a:cs typeface="Times New Roman" panose="02020603050405020304" pitchFamily="18" charset="0"/>
              </a:rPr>
              <a:t>. La </a:t>
            </a:r>
            <a:r>
              <a:rPr lang="en-US" sz="2000" b="0" i="0" dirty="0" err="1">
                <a:solidFill>
                  <a:srgbClr val="202122"/>
                </a:solidFill>
                <a:effectLst/>
                <a:latin typeface="Times New Roman" panose="02020603050405020304" pitchFamily="18" charset="0"/>
                <a:cs typeface="Times New Roman" panose="02020603050405020304" pitchFamily="18" charset="0"/>
              </a:rPr>
              <a:t>ora</a:t>
            </a:r>
            <a:r>
              <a:rPr lang="en-US" sz="2000" b="0" i="0" dirty="0">
                <a:solidFill>
                  <a:srgbClr val="202122"/>
                </a:solidFill>
                <a:effectLst/>
                <a:latin typeface="Times New Roman" panose="02020603050405020304" pitchFamily="18" charset="0"/>
                <a:cs typeface="Times New Roman" panose="02020603050405020304" pitchFamily="18" charset="0"/>
              </a:rPr>
              <a:t> 16:00, </a:t>
            </a:r>
            <a:r>
              <a:rPr lang="en-US" sz="2000" b="0" i="0" dirty="0" err="1">
                <a:solidFill>
                  <a:srgbClr val="202122"/>
                </a:solidFill>
                <a:effectLst/>
                <a:latin typeface="Times New Roman" panose="02020603050405020304" pitchFamily="18" charset="0"/>
                <a:cs typeface="Times New Roman" panose="02020603050405020304" pitchFamily="18" charset="0"/>
              </a:rPr>
              <a:t>feneralul</a:t>
            </a:r>
            <a:r>
              <a:rPr lang="en-US" sz="2000" b="0" i="0" dirty="0">
                <a:solidFill>
                  <a:srgbClr val="202122"/>
                </a:solidFill>
                <a:effectLst/>
                <a:latin typeface="Times New Roman" panose="02020603050405020304" pitchFamily="18" charset="0"/>
                <a:cs typeface="Times New Roman" panose="02020603050405020304" pitchFamily="18" charset="0"/>
              </a:rPr>
              <a:t> Johannes </a:t>
            </a:r>
            <a:r>
              <a:rPr lang="en-US" sz="2000" b="0" i="0" dirty="0" err="1">
                <a:solidFill>
                  <a:srgbClr val="202122"/>
                </a:solidFill>
                <a:effectLst/>
                <a:latin typeface="Times New Roman" panose="02020603050405020304" pitchFamily="18" charset="0"/>
                <a:cs typeface="Times New Roman" panose="02020603050405020304" pitchFamily="18" charset="0"/>
              </a:rPr>
              <a:t>Blaskowitz</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comandantul</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trupelor</a:t>
            </a:r>
            <a:r>
              <a:rPr lang="en-US" sz="2000" b="0" i="0" dirty="0">
                <a:solidFill>
                  <a:srgbClr val="202122"/>
                </a:solidFill>
                <a:effectLst/>
                <a:latin typeface="Times New Roman" panose="02020603050405020304" pitchFamily="18" charset="0"/>
                <a:cs typeface="Times New Roman" panose="02020603050405020304" pitchFamily="18" charset="0"/>
              </a:rPr>
              <a:t> germane din </a:t>
            </a:r>
            <a:r>
              <a:rPr lang="en-US" sz="2000" b="0" i="0" dirty="0" err="1">
                <a:solidFill>
                  <a:srgbClr val="202122"/>
                </a:solidFill>
                <a:effectLst/>
                <a:latin typeface="Times New Roman" panose="02020603050405020304" pitchFamily="18" charset="0"/>
                <a:cs typeface="Times New Roman" panose="02020603050405020304" pitchFamily="18" charset="0"/>
              </a:rPr>
              <a:t>Olanda</a:t>
            </a:r>
            <a:r>
              <a:rPr lang="en-US" sz="2000" b="0" i="0" dirty="0">
                <a:solidFill>
                  <a:srgbClr val="202122"/>
                </a:solidFill>
                <a:effectLst/>
                <a:latin typeface="Times New Roman" panose="02020603050405020304" pitchFamily="18" charset="0"/>
                <a:cs typeface="Times New Roman" panose="02020603050405020304" pitchFamily="18" charset="0"/>
              </a:rPr>
              <a:t> s-a </a:t>
            </a:r>
            <a:r>
              <a:rPr lang="en-US" sz="2000" b="0" i="0" dirty="0" err="1">
                <a:solidFill>
                  <a:srgbClr val="202122"/>
                </a:solidFill>
                <a:effectLst/>
                <a:latin typeface="Times New Roman" panose="02020603050405020304" pitchFamily="18" charset="0"/>
                <a:cs typeface="Times New Roman" panose="02020603050405020304" pitchFamily="18" charset="0"/>
              </a:rPr>
              <a:t>predat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generalului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canadian</a:t>
            </a:r>
            <a:r>
              <a:rPr lang="en-US" sz="2000" b="0" i="0" dirty="0">
                <a:solidFill>
                  <a:srgbClr val="202122"/>
                </a:solidFill>
                <a:effectLst/>
                <a:latin typeface="Times New Roman" panose="02020603050405020304" pitchFamily="18" charset="0"/>
                <a:cs typeface="Times New Roman" panose="02020603050405020304" pitchFamily="18" charset="0"/>
              </a:rPr>
              <a:t> Charles Foulkes </a:t>
            </a:r>
            <a:r>
              <a:rPr lang="en-US" sz="2000" b="0" i="0" dirty="0" err="1">
                <a:solidFill>
                  <a:srgbClr val="202122"/>
                </a:solidFill>
                <a:effectLst/>
                <a:latin typeface="Times New Roman" panose="02020603050405020304" pitchFamily="18" charset="0"/>
                <a:cs typeface="Times New Roman" panose="02020603050405020304" pitchFamily="18" charset="0"/>
              </a:rPr>
              <a:t>în</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prezența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645AD"/>
                </a:solidFill>
                <a:effectLst/>
                <a:latin typeface="Times New Roman" panose="02020603050405020304" pitchFamily="18" charset="0"/>
                <a:cs typeface="Times New Roman" panose="02020603050405020304" pitchFamily="18" charset="0"/>
                <a:hlinkClick r:id="rId6" tooltip="Bernhard de Lippe-Biesterfeld"/>
              </a:rPr>
              <a:t>Prințului</a:t>
            </a:r>
            <a:r>
              <a:rPr lang="en-US" sz="2000" b="0" i="0" u="none" strike="noStrike" dirty="0">
                <a:solidFill>
                  <a:srgbClr val="0645AD"/>
                </a:solidFill>
                <a:effectLst/>
                <a:latin typeface="Times New Roman" panose="02020603050405020304" pitchFamily="18" charset="0"/>
                <a:cs typeface="Times New Roman" panose="02020603050405020304" pitchFamily="18" charset="0"/>
                <a:hlinkClick r:id="rId6" tooltip="Bernhard de Lippe-Biesterfeld"/>
              </a:rPr>
              <a:t> Bernhard</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comandantul</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Forțelor</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militare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olandeze</a:t>
            </a:r>
            <a:r>
              <a:rPr lang="en-US" sz="2000" b="0" i="0" dirty="0">
                <a:solidFill>
                  <a:srgbClr val="202122"/>
                </a:solidFill>
                <a:effectLst/>
                <a:latin typeface="Times New Roman" panose="02020603050405020304" pitchFamily="18" charset="0"/>
                <a:cs typeface="Times New Roman" panose="02020603050405020304" pitchFamily="18" charset="0"/>
              </a:rPr>
              <a:t> din </a:t>
            </a:r>
            <a:r>
              <a:rPr lang="en-US" sz="2000" b="0" i="0" dirty="0" err="1" smtClean="0">
                <a:solidFill>
                  <a:srgbClr val="202122"/>
                </a:solidFill>
                <a:effectLst/>
                <a:latin typeface="Times New Roman" panose="02020603050405020304" pitchFamily="18" charset="0"/>
                <a:cs typeface="Times New Roman" panose="02020603050405020304" pitchFamily="18" charset="0"/>
              </a:rPr>
              <a:t>interior.În</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u="none" strike="noStrike" dirty="0" err="1">
                <a:solidFill>
                  <a:srgbClr val="0645AD"/>
                </a:solidFill>
                <a:effectLst/>
                <a:latin typeface="Times New Roman" panose="02020603050405020304" pitchFamily="18" charset="0"/>
                <a:cs typeface="Times New Roman" panose="02020603050405020304" pitchFamily="18" charset="0"/>
                <a:hlinkClick r:id="rId7" tooltip="Dresda"/>
              </a:rPr>
              <a:t>Dresda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1" dirty="0" err="1">
                <a:solidFill>
                  <a:srgbClr val="202122"/>
                </a:solidFill>
                <a:effectLst/>
                <a:latin typeface="Times New Roman" panose="02020603050405020304" pitchFamily="18" charset="0"/>
                <a:cs typeface="Times New Roman" panose="02020603050405020304" pitchFamily="18" charset="0"/>
              </a:rPr>
              <a:t>gauleiterul</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u="none" strike="noStrike" dirty="0">
                <a:solidFill>
                  <a:srgbClr val="BA0000"/>
                </a:solidFill>
                <a:effectLst/>
                <a:latin typeface="Times New Roman" panose="02020603050405020304" pitchFamily="18" charset="0"/>
                <a:cs typeface="Times New Roman" panose="02020603050405020304" pitchFamily="18" charset="0"/>
                <a:hlinkClick r:id="rId8" tooltip="Martin Mutschmann — pagină inexistentă"/>
              </a:rPr>
              <a:t>Martin </a:t>
            </a:r>
            <a:r>
              <a:rPr lang="en-US" sz="2000" b="0" i="0" u="none" strike="noStrike" dirty="0" err="1">
                <a:solidFill>
                  <a:srgbClr val="BA0000"/>
                </a:solidFill>
                <a:effectLst/>
                <a:latin typeface="Times New Roman" panose="02020603050405020304" pitchFamily="18" charset="0"/>
                <a:cs typeface="Times New Roman" panose="02020603050405020304" pitchFamily="18" charset="0"/>
                <a:hlinkClick r:id="rId8" tooltip="Martin Mutschmann — pagină inexistentă"/>
              </a:rPr>
              <a:t>Mutschmann</a:t>
            </a:r>
            <a:r>
              <a:rPr lang="en-US" sz="2000" b="0" i="0" dirty="0">
                <a:solidFill>
                  <a:srgbClr val="202122"/>
                </a:solidFill>
                <a:effectLst/>
                <a:latin typeface="Times New Roman" panose="02020603050405020304" pitchFamily="18" charset="0"/>
                <a:cs typeface="Times New Roman" panose="02020603050405020304" pitchFamily="18" charset="0"/>
              </a:rPr>
              <a:t> a </a:t>
            </a:r>
            <a:r>
              <a:rPr lang="en-US" sz="2000" b="0" i="0" dirty="0" err="1">
                <a:solidFill>
                  <a:srgbClr val="202122"/>
                </a:solidFill>
                <a:effectLst/>
                <a:latin typeface="Times New Roman" panose="02020603050405020304" pitchFamily="18" charset="0"/>
                <a:cs typeface="Times New Roman" panose="02020603050405020304" pitchFamily="18" charset="0"/>
              </a:rPr>
              <a:t>făcut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cunoscut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că</a:t>
            </a:r>
            <a:r>
              <a:rPr lang="en-US" sz="2000" b="0" i="0" dirty="0">
                <a:solidFill>
                  <a:srgbClr val="202122"/>
                </a:solidFill>
                <a:effectLst/>
                <a:latin typeface="Times New Roman" panose="02020603050405020304" pitchFamily="18" charset="0"/>
                <a:cs typeface="Times New Roman" panose="02020603050405020304" pitchFamily="18" charset="0"/>
              </a:rPr>
              <a:t> pe </a:t>
            </a:r>
            <a:r>
              <a:rPr lang="en-US" sz="2000" b="0" i="0" dirty="0" err="1">
                <a:solidFill>
                  <a:srgbClr val="202122"/>
                </a:solidFill>
                <a:effectLst/>
                <a:latin typeface="Times New Roman" panose="02020603050405020304" pitchFamily="18" charset="0"/>
                <a:cs typeface="Times New Roman" panose="02020603050405020304" pitchFamily="18" charset="0"/>
              </a:rPr>
              <a:t>frontul</a:t>
            </a:r>
            <a:r>
              <a:rPr lang="en-US" sz="2000" b="0" i="0" dirty="0">
                <a:solidFill>
                  <a:srgbClr val="202122"/>
                </a:solidFill>
                <a:effectLst/>
                <a:latin typeface="Times New Roman" panose="02020603050405020304" pitchFamily="18" charset="0"/>
                <a:cs typeface="Times New Roman" panose="02020603050405020304" pitchFamily="18" charset="0"/>
              </a:rPr>
              <a:t> de </a:t>
            </a:r>
            <a:r>
              <a:rPr lang="en-US" sz="2000" b="0" i="0" dirty="0" err="1">
                <a:solidFill>
                  <a:srgbClr val="202122"/>
                </a:solidFill>
                <a:effectLst/>
                <a:latin typeface="Times New Roman" panose="02020603050405020304" pitchFamily="18" charset="0"/>
                <a:cs typeface="Times New Roman" panose="02020603050405020304" pitchFamily="18" charset="0"/>
              </a:rPr>
              <a:t>răsărit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urma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să</a:t>
            </a:r>
            <a:r>
              <a:rPr lang="en-US" sz="2000" b="0" i="0" dirty="0">
                <a:solidFill>
                  <a:srgbClr val="202122"/>
                </a:solidFill>
                <a:effectLst/>
                <a:latin typeface="Times New Roman" panose="02020603050405020304" pitchFamily="18" charset="0"/>
                <a:cs typeface="Times New Roman" panose="02020603050405020304" pitchFamily="18" charset="0"/>
              </a:rPr>
              <a:t> fie </a:t>
            </a:r>
            <a:r>
              <a:rPr lang="en-US" sz="2000" b="0" i="0" dirty="0" err="1">
                <a:solidFill>
                  <a:srgbClr val="202122"/>
                </a:solidFill>
                <a:effectLst/>
                <a:latin typeface="Times New Roman" panose="02020603050405020304" pitchFamily="18" charset="0"/>
                <a:cs typeface="Times New Roman" panose="02020603050405020304" pitchFamily="18" charset="0"/>
              </a:rPr>
              <a:t>lansată</a:t>
            </a:r>
            <a:r>
              <a:rPr lang="en-US" sz="2000" b="0" i="0" dirty="0">
                <a:solidFill>
                  <a:srgbClr val="202122"/>
                </a:solidFill>
                <a:effectLst/>
                <a:latin typeface="Times New Roman" panose="02020603050405020304" pitchFamily="18" charset="0"/>
                <a:cs typeface="Times New Roman" panose="02020603050405020304" pitchFamily="18" charset="0"/>
              </a:rPr>
              <a:t> o </a:t>
            </a:r>
            <a:r>
              <a:rPr lang="en-US" sz="2000" b="0" i="0" dirty="0" err="1">
                <a:solidFill>
                  <a:srgbClr val="202122"/>
                </a:solidFill>
                <a:effectLst/>
                <a:latin typeface="Times New Roman" panose="02020603050405020304" pitchFamily="18" charset="0"/>
                <a:cs typeface="Times New Roman" panose="02020603050405020304" pitchFamily="18" charset="0"/>
              </a:rPr>
              <a:t>ofensivă</a:t>
            </a:r>
            <a:r>
              <a:rPr lang="en-US" sz="2000" b="0" i="0" dirty="0">
                <a:solidFill>
                  <a:srgbClr val="202122"/>
                </a:solidFill>
                <a:effectLst/>
                <a:latin typeface="Times New Roman" panose="02020603050405020304" pitchFamily="18" charset="0"/>
                <a:cs typeface="Times New Roman" panose="02020603050405020304" pitchFamily="18" charset="0"/>
              </a:rPr>
              <a:t> de </a:t>
            </a:r>
            <a:r>
              <a:rPr lang="en-US" sz="2000" b="0" i="0" dirty="0" err="1">
                <a:solidFill>
                  <a:srgbClr val="202122"/>
                </a:solidFill>
                <a:effectLst/>
                <a:latin typeface="Times New Roman" panose="02020603050405020304" pitchFamily="18" charset="0"/>
                <a:cs typeface="Times New Roman" panose="02020603050405020304" pitchFamily="18" charset="0"/>
              </a:rPr>
              <a:t>proporții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Doar</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două</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zile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mai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târziu</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Mutschmann</a:t>
            </a:r>
            <a:r>
              <a:rPr lang="en-US" sz="2000" b="0" i="0" dirty="0">
                <a:solidFill>
                  <a:srgbClr val="202122"/>
                </a:solidFill>
                <a:effectLst/>
                <a:latin typeface="Times New Roman" panose="02020603050405020304" pitchFamily="18" charset="0"/>
                <a:cs typeface="Times New Roman" panose="02020603050405020304" pitchFamily="18" charset="0"/>
              </a:rPr>
              <a:t> a </a:t>
            </a:r>
            <a:r>
              <a:rPr lang="en-US" sz="2000" b="0" i="0" dirty="0" err="1">
                <a:solidFill>
                  <a:srgbClr val="202122"/>
                </a:solidFill>
                <a:effectLst/>
                <a:latin typeface="Times New Roman" panose="02020603050405020304" pitchFamily="18" charset="0"/>
                <a:cs typeface="Times New Roman" panose="02020603050405020304" pitchFamily="18" charset="0"/>
              </a:rPr>
              <a:t>fost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luat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prizonier</a:t>
            </a:r>
            <a:r>
              <a:rPr lang="en-US" sz="2000" b="0" i="0" dirty="0">
                <a:solidFill>
                  <a:srgbClr val="202122"/>
                </a:solidFill>
                <a:effectLst/>
                <a:latin typeface="Times New Roman" panose="02020603050405020304" pitchFamily="18" charset="0"/>
                <a:cs typeface="Times New Roman" panose="02020603050405020304" pitchFamily="18" charset="0"/>
              </a:rPr>
              <a:t> de </a:t>
            </a:r>
            <a:r>
              <a:rPr lang="en-US" sz="2000" b="0" i="0" dirty="0" err="1">
                <a:solidFill>
                  <a:srgbClr val="202122"/>
                </a:solidFill>
                <a:effectLst/>
                <a:latin typeface="Times New Roman" panose="02020603050405020304" pitchFamily="18" charset="0"/>
                <a:cs typeface="Times New Roman" panose="02020603050405020304" pitchFamily="18" charset="0"/>
              </a:rPr>
              <a:t>trupele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sovietice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în</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timp</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încerca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să</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fugă</a:t>
            </a:r>
            <a:r>
              <a:rPr lang="en-US" sz="2000" b="0" i="0" dirty="0">
                <a:solidFill>
                  <a:srgbClr val="202122"/>
                </a:solidFill>
                <a:effectLst/>
                <a:latin typeface="Times New Roman" panose="02020603050405020304" pitchFamily="18" charset="0"/>
                <a:cs typeface="Times New Roman" panose="02020603050405020304" pitchFamily="18" charset="0"/>
              </a:rPr>
              <a:t> din </a:t>
            </a:r>
            <a:r>
              <a:rPr lang="en-US" sz="2000" b="0" i="0" dirty="0" err="1">
                <a:solidFill>
                  <a:srgbClr val="202122"/>
                </a:solidFill>
                <a:effectLst/>
                <a:latin typeface="Times New Roman" panose="02020603050405020304" pitchFamily="18" charset="0"/>
                <a:cs typeface="Times New Roman" panose="02020603050405020304" pitchFamily="18" charset="0"/>
              </a:rPr>
              <a:t>fața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înaintării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Armatei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Roșii</a:t>
            </a:r>
            <a:r>
              <a:rPr lang="en-US" sz="2000" b="0" i="0" dirty="0">
                <a:solidFill>
                  <a:srgbClr val="202122"/>
                </a:solidFill>
                <a:effectLst/>
                <a:latin typeface="Times New Roman" panose="02020603050405020304" pitchFamily="18" charset="0"/>
                <a:cs typeface="Times New Roman" panose="02020603050405020304" pitchFamily="18" charset="0"/>
              </a:rPr>
              <a:t>. </a:t>
            </a:r>
          </a:p>
          <a:p>
            <a:pPr algn="l"/>
            <a:r>
              <a:rPr lang="en-US" sz="2000" b="0" i="0" dirty="0">
                <a:solidFill>
                  <a:srgbClr val="202122"/>
                </a:solidFill>
                <a:effectLst/>
                <a:latin typeface="Times New Roman" panose="02020603050405020304" pitchFamily="18" charset="0"/>
                <a:cs typeface="Times New Roman" panose="02020603050405020304" pitchFamily="18" charset="0"/>
              </a:rPr>
              <a:t>Pe </a:t>
            </a:r>
            <a:r>
              <a:rPr lang="en-US" sz="2000" b="0" i="0" u="none" strike="noStrike" dirty="0">
                <a:solidFill>
                  <a:srgbClr val="0645AD"/>
                </a:solidFill>
                <a:effectLst/>
                <a:latin typeface="Times New Roman" panose="02020603050405020304" pitchFamily="18" charset="0"/>
                <a:cs typeface="Times New Roman" panose="02020603050405020304" pitchFamily="18" charset="0"/>
                <a:hlinkClick r:id="rId9" tooltip="6 mai"/>
              </a:rPr>
              <a:t>6 </a:t>
            </a:r>
            <a:r>
              <a:rPr lang="en-US" sz="2000" b="0" i="0" u="none" strike="noStrike" dirty="0" err="1">
                <a:solidFill>
                  <a:srgbClr val="0645AD"/>
                </a:solidFill>
                <a:effectLst/>
                <a:latin typeface="Times New Roman" panose="02020603050405020304" pitchFamily="18" charset="0"/>
                <a:cs typeface="Times New Roman" panose="02020603050405020304" pitchFamily="18" charset="0"/>
                <a:hlinkClick r:id="rId9" tooltip="6 mai"/>
              </a:rPr>
              <a:t>mai</a:t>
            </a:r>
            <a:r>
              <a:rPr lang="en-US" sz="2000" b="0" i="0" dirty="0">
                <a:solidFill>
                  <a:srgbClr val="202122"/>
                </a:solidFill>
                <a:effectLst/>
                <a:latin typeface="Times New Roman" panose="02020603050405020304" pitchFamily="18" charset="0"/>
                <a:cs typeface="Times New Roman" panose="02020603050405020304" pitchFamily="18" charset="0"/>
              </a:rPr>
              <a:t> la </a:t>
            </a:r>
            <a:r>
              <a:rPr lang="en-US" sz="2000" b="0" i="0" dirty="0" err="1">
                <a:solidFill>
                  <a:srgbClr val="202122"/>
                </a:solidFill>
                <a:effectLst/>
                <a:latin typeface="Times New Roman" panose="02020603050405020304" pitchFamily="18" charset="0"/>
                <a:cs typeface="Times New Roman" panose="02020603050405020304" pitchFamily="18" charset="0"/>
              </a:rPr>
              <a:t>ora</a:t>
            </a:r>
            <a:r>
              <a:rPr lang="en-US" sz="2000" b="0" i="0" dirty="0">
                <a:solidFill>
                  <a:srgbClr val="202122"/>
                </a:solidFill>
                <a:effectLst/>
                <a:latin typeface="Times New Roman" panose="02020603050405020304" pitchFamily="18" charset="0"/>
                <a:cs typeface="Times New Roman" panose="02020603050405020304" pitchFamily="18" charset="0"/>
              </a:rPr>
              <a:t> 18:00, </a:t>
            </a:r>
            <a:r>
              <a:rPr lang="en-US" sz="2000" b="0" i="0" dirty="0" err="1">
                <a:solidFill>
                  <a:srgbClr val="202122"/>
                </a:solidFill>
                <a:effectLst/>
                <a:latin typeface="Times New Roman" panose="02020603050405020304" pitchFamily="18" charset="0"/>
                <a:cs typeface="Times New Roman" panose="02020603050405020304" pitchFamily="18" charset="0"/>
              </a:rPr>
              <a:t>generalul</a:t>
            </a:r>
            <a:r>
              <a:rPr lang="en-US" sz="2000" b="0" i="0" dirty="0">
                <a:solidFill>
                  <a:srgbClr val="202122"/>
                </a:solidFill>
                <a:effectLst/>
                <a:latin typeface="Times New Roman" panose="02020603050405020304" pitchFamily="18" charset="0"/>
                <a:cs typeface="Times New Roman" panose="02020603050405020304" pitchFamily="18" charset="0"/>
              </a:rPr>
              <a:t> Hermann </a:t>
            </a:r>
            <a:r>
              <a:rPr lang="en-US" sz="2000" b="0" i="0" dirty="0" err="1">
                <a:solidFill>
                  <a:srgbClr val="202122"/>
                </a:solidFill>
                <a:effectLst/>
                <a:latin typeface="Times New Roman" panose="02020603050405020304" pitchFamily="18" charset="0"/>
                <a:cs typeface="Times New Roman" panose="02020603050405020304" pitchFamily="18" charset="0"/>
              </a:rPr>
              <a:t>Niehoff</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comandantul</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orașului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fortificat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u="none" strike="noStrike" dirty="0">
                <a:solidFill>
                  <a:srgbClr val="0645AD"/>
                </a:solidFill>
                <a:effectLst/>
                <a:latin typeface="Times New Roman" panose="02020603050405020304" pitchFamily="18" charset="0"/>
                <a:cs typeface="Times New Roman" panose="02020603050405020304" pitchFamily="18" charset="0"/>
                <a:hlinkClick r:id="rId10" tooltip="Breslau"/>
              </a:rPr>
              <a:t>Breslau</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oraș</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asediat</a:t>
            </a:r>
            <a:r>
              <a:rPr lang="en-US" sz="2000" b="0" i="0" dirty="0">
                <a:solidFill>
                  <a:srgbClr val="202122"/>
                </a:solidFill>
                <a:effectLst/>
                <a:latin typeface="Times New Roman" panose="02020603050405020304" pitchFamily="18" charset="0"/>
                <a:cs typeface="Times New Roman" panose="02020603050405020304" pitchFamily="18" charset="0"/>
              </a:rPr>
              <a:t> de </a:t>
            </a:r>
            <a:r>
              <a:rPr lang="en-US" sz="2000" b="0" i="0" dirty="0" err="1">
                <a:solidFill>
                  <a:srgbClr val="202122"/>
                </a:solidFill>
                <a:effectLst/>
                <a:latin typeface="Times New Roman" panose="02020603050405020304" pitchFamily="18" charset="0"/>
                <a:cs typeface="Times New Roman" panose="02020603050405020304" pitchFamily="18" charset="0"/>
              </a:rPr>
              <a:t>mai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multe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luni</a:t>
            </a:r>
            <a:r>
              <a:rPr lang="en-US" sz="2000" b="0" i="0" dirty="0">
                <a:solidFill>
                  <a:srgbClr val="202122"/>
                </a:solidFill>
                <a:effectLst/>
                <a:latin typeface="Times New Roman" panose="02020603050405020304" pitchFamily="18" charset="0"/>
                <a:cs typeface="Times New Roman" panose="02020603050405020304" pitchFamily="18" charset="0"/>
              </a:rPr>
              <a:t>, s-a </a:t>
            </a:r>
            <a:r>
              <a:rPr lang="en-US" sz="2000" b="0" i="0" dirty="0" err="1">
                <a:solidFill>
                  <a:srgbClr val="202122"/>
                </a:solidFill>
                <a:effectLst/>
                <a:latin typeface="Times New Roman" panose="02020603050405020304" pitchFamily="18" charset="0"/>
                <a:cs typeface="Times New Roman" panose="02020603050405020304" pitchFamily="18" charset="0"/>
              </a:rPr>
              <a:t>predat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sovieticilor</a:t>
            </a:r>
            <a:r>
              <a:rPr lang="en-US" sz="2000" b="0" i="0" dirty="0">
                <a:solidFill>
                  <a:srgbClr val="202122"/>
                </a:solidFill>
                <a:effectLst/>
                <a:latin typeface="Times New Roman" panose="02020603050405020304" pitchFamily="18" charset="0"/>
                <a:cs typeface="Times New Roman" panose="02020603050405020304" pitchFamily="18" charset="0"/>
              </a:rPr>
              <a:t>. O </a:t>
            </a:r>
            <a:r>
              <a:rPr lang="en-US" sz="2000" b="0" i="0" dirty="0" err="1">
                <a:solidFill>
                  <a:srgbClr val="202122"/>
                </a:solidFill>
                <a:effectLst/>
                <a:latin typeface="Times New Roman" panose="02020603050405020304" pitchFamily="18" charset="0"/>
                <a:cs typeface="Times New Roman" panose="02020603050405020304" pitchFamily="18" charset="0"/>
              </a:rPr>
              <a:t>jumătate</a:t>
            </a:r>
            <a:r>
              <a:rPr lang="en-US" sz="2000" b="0" i="0" dirty="0">
                <a:solidFill>
                  <a:srgbClr val="202122"/>
                </a:solidFill>
                <a:effectLst/>
                <a:latin typeface="Times New Roman" panose="02020603050405020304" pitchFamily="18" charset="0"/>
                <a:cs typeface="Times New Roman" panose="02020603050405020304" pitchFamily="18" charset="0"/>
              </a:rPr>
              <a:t> de </a:t>
            </a:r>
            <a:r>
              <a:rPr lang="en-US" sz="2000" b="0" i="0" dirty="0" err="1">
                <a:solidFill>
                  <a:srgbClr val="202122"/>
                </a:solidFill>
                <a:effectLst/>
                <a:latin typeface="Times New Roman" panose="02020603050405020304" pitchFamily="18" charset="0"/>
                <a:cs typeface="Times New Roman" panose="02020603050405020304" pitchFamily="18" charset="0"/>
              </a:rPr>
              <a:t>oră</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mai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târziu</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generalul</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u="none" strike="noStrike" dirty="0">
                <a:solidFill>
                  <a:srgbClr val="0645AD"/>
                </a:solidFill>
                <a:effectLst/>
                <a:latin typeface="Times New Roman" panose="02020603050405020304" pitchFamily="18" charset="0"/>
                <a:cs typeface="Times New Roman" panose="02020603050405020304" pitchFamily="18" charset="0"/>
                <a:hlinkClick r:id="rId11" tooltip="Alfred Jodl"/>
              </a:rPr>
              <a:t>Alfred </a:t>
            </a:r>
            <a:r>
              <a:rPr lang="en-US" sz="2000" b="0" i="0" u="none" strike="noStrike" dirty="0" err="1">
                <a:solidFill>
                  <a:srgbClr val="0645AD"/>
                </a:solidFill>
                <a:effectLst/>
                <a:latin typeface="Times New Roman" panose="02020603050405020304" pitchFamily="18" charset="0"/>
                <a:cs typeface="Times New Roman" panose="02020603050405020304" pitchFamily="18" charset="0"/>
                <a:hlinkClick r:id="rId11" tooltip="Alfred Jodl"/>
              </a:rPr>
              <a:t>Jodl</a:t>
            </a:r>
            <a:r>
              <a:rPr lang="en-US" sz="2000" b="0" i="0" dirty="0">
                <a:solidFill>
                  <a:srgbClr val="202122"/>
                </a:solidFill>
                <a:effectLst/>
                <a:latin typeface="Times New Roman" panose="02020603050405020304" pitchFamily="18" charset="0"/>
                <a:cs typeface="Times New Roman" panose="02020603050405020304" pitchFamily="18" charset="0"/>
              </a:rPr>
              <a:t> a </a:t>
            </a:r>
            <a:r>
              <a:rPr lang="en-US" sz="2000" b="0" i="0" dirty="0" err="1">
                <a:solidFill>
                  <a:srgbClr val="202122"/>
                </a:solidFill>
                <a:effectLst/>
                <a:latin typeface="Times New Roman" panose="02020603050405020304" pitchFamily="18" charset="0"/>
                <a:cs typeface="Times New Roman" panose="02020603050405020304" pitchFamily="18" charset="0"/>
              </a:rPr>
              <a:t>sosit</a:t>
            </a:r>
            <a:r>
              <a:rPr lang="en-US" sz="2000" b="0" i="0" dirty="0">
                <a:solidFill>
                  <a:srgbClr val="202122"/>
                </a:solidFill>
                <a:effectLst/>
                <a:latin typeface="Times New Roman" panose="02020603050405020304" pitchFamily="18" charset="0"/>
                <a:cs typeface="Times New Roman" panose="02020603050405020304" pitchFamily="18" charset="0"/>
              </a:rPr>
              <a:t> la </a:t>
            </a:r>
            <a:r>
              <a:rPr lang="en-US" sz="2000" b="0" i="0" u="none" strike="noStrike" dirty="0">
                <a:solidFill>
                  <a:srgbClr val="0645AD"/>
                </a:solidFill>
                <a:effectLst/>
                <a:latin typeface="Times New Roman" panose="02020603050405020304" pitchFamily="18" charset="0"/>
                <a:cs typeface="Times New Roman" panose="02020603050405020304" pitchFamily="18" charset="0"/>
                <a:hlinkClick r:id="rId12" tooltip="Oberkommando der Wehrmacht"/>
              </a:rPr>
              <a:t>Rheims</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și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în</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conformitate</a:t>
            </a:r>
            <a:r>
              <a:rPr lang="en-US" sz="2000" b="0" i="0" dirty="0">
                <a:solidFill>
                  <a:srgbClr val="202122"/>
                </a:solidFill>
                <a:effectLst/>
                <a:latin typeface="Times New Roman" panose="02020603050405020304" pitchFamily="18" charset="0"/>
                <a:cs typeface="Times New Roman" panose="02020603050405020304" pitchFamily="18" charset="0"/>
              </a:rPr>
              <a:t> cu </a:t>
            </a:r>
            <a:r>
              <a:rPr lang="en-US" sz="2000" b="0" i="0" dirty="0" err="1">
                <a:solidFill>
                  <a:srgbClr val="202122"/>
                </a:solidFill>
                <a:effectLst/>
                <a:latin typeface="Times New Roman" panose="02020603050405020304" pitchFamily="18" charset="0"/>
                <a:cs typeface="Times New Roman" panose="02020603050405020304" pitchFamily="18" charset="0"/>
              </a:rPr>
              <a:t>ordinele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primite</a:t>
            </a:r>
            <a:r>
              <a:rPr lang="en-US" sz="2000" b="0" i="0" dirty="0">
                <a:solidFill>
                  <a:srgbClr val="202122"/>
                </a:solidFill>
                <a:effectLst/>
                <a:latin typeface="Times New Roman" panose="02020603050405020304" pitchFamily="18" charset="0"/>
                <a:cs typeface="Times New Roman" panose="02020603050405020304" pitchFamily="18" charset="0"/>
              </a:rPr>
              <a:t> de la </a:t>
            </a:r>
            <a:r>
              <a:rPr lang="en-US" sz="2000" b="0" i="0" dirty="0" err="1">
                <a:solidFill>
                  <a:srgbClr val="202122"/>
                </a:solidFill>
                <a:effectLst/>
                <a:latin typeface="Times New Roman" panose="02020603050405020304" pitchFamily="18" charset="0"/>
                <a:cs typeface="Times New Roman" panose="02020603050405020304" pitchFamily="18" charset="0"/>
              </a:rPr>
              <a:t>Dönitz</a:t>
            </a:r>
            <a:r>
              <a:rPr lang="en-US" sz="2000" b="0" i="0" dirty="0">
                <a:solidFill>
                  <a:srgbClr val="202122"/>
                </a:solidFill>
                <a:effectLst/>
                <a:latin typeface="Times New Roman" panose="02020603050405020304" pitchFamily="18" charset="0"/>
                <a:cs typeface="Times New Roman" panose="02020603050405020304" pitchFamily="18" charset="0"/>
              </a:rPr>
              <a:t>, a </a:t>
            </a:r>
            <a:r>
              <a:rPr lang="en-US" sz="2000" b="0" i="0" dirty="0" err="1">
                <a:solidFill>
                  <a:srgbClr val="202122"/>
                </a:solidFill>
                <a:effectLst/>
                <a:latin typeface="Times New Roman" panose="02020603050405020304" pitchFamily="18" charset="0"/>
                <a:cs typeface="Times New Roman" panose="02020603050405020304" pitchFamily="18" charset="0"/>
              </a:rPr>
              <a:t>anunțat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intenția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germanilor</a:t>
            </a:r>
            <a:r>
              <a:rPr lang="en-US" sz="2000" b="0" i="0" dirty="0">
                <a:solidFill>
                  <a:srgbClr val="202122"/>
                </a:solidFill>
                <a:effectLst/>
                <a:latin typeface="Times New Roman" panose="02020603050405020304" pitchFamily="18" charset="0"/>
                <a:cs typeface="Times New Roman" panose="02020603050405020304" pitchFamily="18" charset="0"/>
              </a:rPr>
              <a:t> de a capitula </a:t>
            </a:r>
            <a:r>
              <a:rPr lang="en-US" sz="2000" b="0" i="0" dirty="0" err="1">
                <a:solidFill>
                  <a:srgbClr val="202122"/>
                </a:solidFill>
                <a:effectLst/>
                <a:latin typeface="Times New Roman" panose="02020603050405020304" pitchFamily="18" charset="0"/>
                <a:cs typeface="Times New Roman" panose="02020603050405020304" pitchFamily="18" charset="0"/>
              </a:rPr>
              <a:t>în</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fața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Aliaților</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occidentali</a:t>
            </a:r>
            <a:r>
              <a:rPr lang="en-US" sz="2000" b="0" i="0" dirty="0">
                <a:solidFill>
                  <a:srgbClr val="202122"/>
                </a:solidFill>
                <a:effectLst/>
                <a:latin typeface="Times New Roman" panose="02020603050405020304" pitchFamily="18" charset="0"/>
                <a:cs typeface="Times New Roman" panose="02020603050405020304" pitchFamily="18" charset="0"/>
              </a:rPr>
              <a:t>. Era </a:t>
            </a:r>
            <a:r>
              <a:rPr lang="en-US" sz="2000" b="0" i="0" dirty="0" err="1">
                <a:solidFill>
                  <a:srgbClr val="202122"/>
                </a:solidFill>
                <a:effectLst/>
                <a:latin typeface="Times New Roman" panose="02020603050405020304" pitchFamily="18" charset="0"/>
                <a:cs typeface="Times New Roman" panose="02020603050405020304" pitchFamily="18" charset="0"/>
              </a:rPr>
              <a:t>aceeași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inițiativă</a:t>
            </a:r>
            <a:r>
              <a:rPr lang="en-US" sz="2000" b="0" i="0" dirty="0">
                <a:solidFill>
                  <a:srgbClr val="202122"/>
                </a:solidFill>
                <a:effectLst/>
                <a:latin typeface="Times New Roman" panose="02020603050405020304" pitchFamily="18" charset="0"/>
                <a:cs typeface="Times New Roman" panose="02020603050405020304" pitchFamily="18" charset="0"/>
              </a:rPr>
              <a:t> pe care o </a:t>
            </a:r>
            <a:r>
              <a:rPr lang="en-US" sz="2000" b="0" i="0" dirty="0" err="1">
                <a:solidFill>
                  <a:srgbClr val="202122"/>
                </a:solidFill>
                <a:effectLst/>
                <a:latin typeface="Times New Roman" panose="02020603050405020304" pitchFamily="18" charset="0"/>
                <a:cs typeface="Times New Roman" panose="02020603050405020304" pitchFamily="18" charset="0"/>
              </a:rPr>
              <a:t>prezentase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mai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devreme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și</a:t>
            </a:r>
            <a:r>
              <a:rPr lang="en-US" sz="2000" b="0" i="0" dirty="0">
                <a:solidFill>
                  <a:srgbClr val="202122"/>
                </a:solidFill>
                <a:effectLst/>
                <a:latin typeface="Times New Roman" panose="02020603050405020304" pitchFamily="18" charset="0"/>
                <a:cs typeface="Times New Roman" panose="02020603050405020304" pitchFamily="18" charset="0"/>
              </a:rPr>
              <a:t> von </a:t>
            </a:r>
            <a:r>
              <a:rPr lang="en-US" sz="2000" b="0" i="0" dirty="0" err="1">
                <a:solidFill>
                  <a:srgbClr val="202122"/>
                </a:solidFill>
                <a:effectLst/>
                <a:latin typeface="Times New Roman" panose="02020603050405020304" pitchFamily="18" charset="0"/>
                <a:cs typeface="Times New Roman" panose="02020603050405020304" pitchFamily="18" charset="0"/>
              </a:rPr>
              <a:t>Friedeburg</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lui</a:t>
            </a:r>
            <a:r>
              <a:rPr lang="en-US" sz="2000" b="0" i="0" dirty="0">
                <a:solidFill>
                  <a:srgbClr val="202122"/>
                </a:solidFill>
                <a:effectLst/>
                <a:latin typeface="Times New Roman" panose="02020603050405020304" pitchFamily="18" charset="0"/>
                <a:cs typeface="Times New Roman" panose="02020603050405020304" pitchFamily="18" charset="0"/>
              </a:rPr>
              <a:t> Montgomery </a:t>
            </a:r>
            <a:r>
              <a:rPr lang="en-US" sz="2000" b="0" i="0" dirty="0" err="1">
                <a:solidFill>
                  <a:srgbClr val="202122"/>
                </a:solidFill>
                <a:effectLst/>
                <a:latin typeface="Times New Roman" panose="02020603050405020304" pitchFamily="18" charset="0"/>
                <a:cs typeface="Times New Roman" panose="02020603050405020304" pitchFamily="18" charset="0"/>
              </a:rPr>
              <a:t>și</a:t>
            </a:r>
            <a:r>
              <a:rPr lang="en-US" sz="2000" b="0" i="0" dirty="0">
                <a:solidFill>
                  <a:srgbClr val="202122"/>
                </a:solidFill>
                <a:effectLst/>
                <a:latin typeface="Times New Roman" panose="02020603050405020304" pitchFamily="18" charset="0"/>
                <a:cs typeface="Times New Roman" panose="02020603050405020304" pitchFamily="18" charset="0"/>
              </a:rPr>
              <a:t>, la </a:t>
            </a:r>
            <a:r>
              <a:rPr lang="en-US" sz="2000" b="0" i="0" dirty="0" err="1">
                <a:solidFill>
                  <a:srgbClr val="202122"/>
                </a:solidFill>
                <a:effectLst/>
                <a:latin typeface="Times New Roman" panose="02020603050405020304" pitchFamily="18" charset="0"/>
                <a:cs typeface="Times New Roman" panose="02020603050405020304" pitchFamily="18" charset="0"/>
              </a:rPr>
              <a:t>fel</a:t>
            </a:r>
            <a:r>
              <a:rPr lang="en-US" sz="2000" b="0" i="0" dirty="0">
                <a:solidFill>
                  <a:srgbClr val="202122"/>
                </a:solidFill>
                <a:effectLst/>
                <a:latin typeface="Times New Roman" panose="02020603050405020304" pitchFamily="18" charset="0"/>
                <a:cs typeface="Times New Roman" panose="02020603050405020304" pitchFamily="18" charset="0"/>
              </a:rPr>
              <a:t> ca </a:t>
            </a:r>
            <a:r>
              <a:rPr lang="en-US" sz="2000" b="0" i="0" dirty="0" err="1">
                <a:solidFill>
                  <a:srgbClr val="202122"/>
                </a:solidFill>
                <a:effectLst/>
                <a:latin typeface="Times New Roman" panose="02020603050405020304" pitchFamily="18" charset="0"/>
                <a:cs typeface="Times New Roman" panose="02020603050405020304" pitchFamily="18" charset="0"/>
              </a:rPr>
              <a:t>și</a:t>
            </a:r>
            <a:r>
              <a:rPr lang="en-US" sz="2000" b="0" i="0" dirty="0">
                <a:solidFill>
                  <a:srgbClr val="202122"/>
                </a:solidFill>
                <a:effectLst/>
                <a:latin typeface="Times New Roman" panose="02020603050405020304" pitchFamily="18" charset="0"/>
                <a:cs typeface="Times New Roman" panose="02020603050405020304" pitchFamily="18" charset="0"/>
              </a:rPr>
              <a:t> Montgomery, </a:t>
            </a:r>
            <a:r>
              <a:rPr lang="en-US" sz="2000" b="0" i="0" u="none" strike="noStrike" dirty="0">
                <a:solidFill>
                  <a:srgbClr val="0645AD"/>
                </a:solidFill>
                <a:effectLst/>
                <a:latin typeface="Times New Roman" panose="02020603050405020304" pitchFamily="18" charset="0"/>
                <a:cs typeface="Times New Roman" panose="02020603050405020304" pitchFamily="18" charset="0"/>
                <a:hlinkClick r:id="rId13" tooltip="Dwight D. Eisenhower"/>
              </a:rPr>
              <a:t>Dwight D. Eisenhower</a:t>
            </a:r>
            <a:r>
              <a:rPr lang="en-US" sz="2000" b="0" i="0" dirty="0">
                <a:solidFill>
                  <a:srgbClr val="202122"/>
                </a:solidFill>
                <a:effectLst/>
                <a:latin typeface="Times New Roman" panose="02020603050405020304" pitchFamily="18" charset="0"/>
                <a:cs typeface="Times New Roman" panose="02020603050405020304" pitchFamily="18" charset="0"/>
              </a:rPr>
              <a:t> a </a:t>
            </a:r>
            <a:r>
              <a:rPr lang="en-US" sz="2000" b="0" i="0" dirty="0" err="1">
                <a:solidFill>
                  <a:srgbClr val="202122"/>
                </a:solidFill>
                <a:effectLst/>
                <a:latin typeface="Times New Roman" panose="02020603050405020304" pitchFamily="18" charset="0"/>
                <a:cs typeface="Times New Roman" panose="02020603050405020304" pitchFamily="18" charset="0"/>
              </a:rPr>
              <a:t>amenințat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că</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va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reuza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orice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negociere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fiind</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dispus</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să</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accepte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doar</a:t>
            </a:r>
            <a:r>
              <a:rPr lang="en-US" sz="2000" b="0" i="0" dirty="0">
                <a:solidFill>
                  <a:srgbClr val="202122"/>
                </a:solidFill>
                <a:effectLst/>
                <a:latin typeface="Times New Roman" panose="02020603050405020304" pitchFamily="18" charset="0"/>
                <a:cs typeface="Times New Roman" panose="02020603050405020304" pitchFamily="18" charset="0"/>
              </a:rPr>
              <a:t> o </a:t>
            </a:r>
            <a:r>
              <a:rPr lang="en-US" sz="2000" b="0" i="0" dirty="0" err="1">
                <a:solidFill>
                  <a:srgbClr val="202122"/>
                </a:solidFill>
                <a:effectLst/>
                <a:latin typeface="Times New Roman" panose="02020603050405020304" pitchFamily="18" charset="0"/>
                <a:cs typeface="Times New Roman" panose="02020603050405020304" pitchFamily="18" charset="0"/>
              </a:rPr>
              <a:t>capitulare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necondiționată</a:t>
            </a:r>
            <a:r>
              <a:rPr lang="en-US" sz="2000" b="0" i="0" dirty="0">
                <a:solidFill>
                  <a:srgbClr val="202122"/>
                </a:solidFill>
                <a:effectLst/>
                <a:latin typeface="Times New Roman" panose="02020603050405020304" pitchFamily="18" charset="0"/>
                <a:cs typeface="Times New Roman" panose="02020603050405020304" pitchFamily="18" charset="0"/>
              </a:rPr>
              <a:t>. Eisenhower </a:t>
            </a:r>
            <a:r>
              <a:rPr lang="en-US" sz="2000" b="0" i="0" dirty="0" err="1">
                <a:solidFill>
                  <a:srgbClr val="202122"/>
                </a:solidFill>
                <a:effectLst/>
                <a:latin typeface="Times New Roman" panose="02020603050405020304" pitchFamily="18" charset="0"/>
                <a:cs typeface="Times New Roman" panose="02020603050405020304" pitchFamily="18" charset="0"/>
              </a:rPr>
              <a:t>i</a:t>
            </a:r>
            <a:r>
              <a:rPr lang="en-US" sz="2000" b="0" i="0" dirty="0">
                <a:solidFill>
                  <a:srgbClr val="202122"/>
                </a:solidFill>
                <a:effectLst/>
                <a:latin typeface="Times New Roman" panose="02020603050405020304" pitchFamily="18" charset="0"/>
                <a:cs typeface="Times New Roman" panose="02020603050405020304" pitchFamily="18" charset="0"/>
              </a:rPr>
              <a:t>-a </a:t>
            </a:r>
            <a:r>
              <a:rPr lang="en-US" sz="2000" b="0" i="0" dirty="0" err="1">
                <a:solidFill>
                  <a:srgbClr val="202122"/>
                </a:solidFill>
                <a:effectLst/>
                <a:latin typeface="Times New Roman" panose="02020603050405020304" pitchFamily="18" charset="0"/>
                <a:cs typeface="Times New Roman" panose="02020603050405020304" pitchFamily="18" charset="0"/>
              </a:rPr>
              <a:t>spus</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în</a:t>
            </a:r>
            <a:r>
              <a:rPr lang="en-US" sz="2000" b="0" i="0" dirty="0">
                <a:solidFill>
                  <a:srgbClr val="202122"/>
                </a:solidFill>
                <a:effectLst/>
                <a:latin typeface="Times New Roman" panose="02020603050405020304" pitchFamily="18" charset="0"/>
                <a:cs typeface="Times New Roman" panose="02020603050405020304" pitchFamily="18" charset="0"/>
              </a:rPr>
              <a:t> mod explicit </a:t>
            </a:r>
            <a:r>
              <a:rPr lang="en-US" sz="2000" b="0" i="0" dirty="0" err="1">
                <a:solidFill>
                  <a:srgbClr val="202122"/>
                </a:solidFill>
                <a:effectLst/>
                <a:latin typeface="Times New Roman" panose="02020603050405020304" pitchFamily="18" charset="0"/>
                <a:cs typeface="Times New Roman" panose="02020603050405020304" pitchFamily="18" charset="0"/>
              </a:rPr>
              <a:t>lui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Jodl</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că</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va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ordona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forțelor</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anglo-americane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să</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îi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împingă</a:t>
            </a:r>
            <a:r>
              <a:rPr lang="en-US" sz="2000" b="0" i="0" dirty="0">
                <a:solidFill>
                  <a:srgbClr val="202122"/>
                </a:solidFill>
                <a:effectLst/>
                <a:latin typeface="Times New Roman" panose="02020603050405020304" pitchFamily="18" charset="0"/>
                <a:cs typeface="Times New Roman" panose="02020603050405020304" pitchFamily="18" charset="0"/>
              </a:rPr>
              <a:t> pe </a:t>
            </a:r>
            <a:r>
              <a:rPr lang="en-US" sz="2000" b="0" i="0" dirty="0" err="1">
                <a:solidFill>
                  <a:srgbClr val="202122"/>
                </a:solidFill>
                <a:effectLst/>
                <a:latin typeface="Times New Roman" panose="02020603050405020304" pitchFamily="18" charset="0"/>
                <a:cs typeface="Times New Roman" panose="02020603050405020304" pitchFamily="18" charset="0"/>
              </a:rPr>
              <a:t>germani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către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răsărit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pentru</a:t>
            </a:r>
            <a:r>
              <a:rPr lang="en-US" sz="2000" b="0" i="0" dirty="0">
                <a:solidFill>
                  <a:srgbClr val="202122"/>
                </a:solidFill>
                <a:effectLst/>
                <a:latin typeface="Times New Roman" panose="02020603050405020304" pitchFamily="18" charset="0"/>
                <a:cs typeface="Times New Roman" panose="02020603050405020304" pitchFamily="18" charset="0"/>
              </a:rPr>
              <a:t> a-</a:t>
            </a:r>
            <a:r>
              <a:rPr lang="en-US" sz="2000" b="0" i="0" dirty="0" err="1">
                <a:solidFill>
                  <a:srgbClr val="202122"/>
                </a:solidFill>
                <a:effectLst/>
                <a:latin typeface="Times New Roman" panose="02020603050405020304" pitchFamily="18" charset="0"/>
                <a:cs typeface="Times New Roman" panose="02020603050405020304" pitchFamily="18" charset="0"/>
              </a:rPr>
              <a:t>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obliga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să</a:t>
            </a:r>
            <a:r>
              <a:rPr lang="en-US" sz="2000" b="0" i="0" dirty="0">
                <a:solidFill>
                  <a:srgbClr val="202122"/>
                </a:solidFill>
                <a:effectLst/>
                <a:latin typeface="Times New Roman" panose="02020603050405020304" pitchFamily="18" charset="0"/>
                <a:cs typeface="Times New Roman" panose="02020603050405020304" pitchFamily="18" charset="0"/>
              </a:rPr>
              <a:t> se </a:t>
            </a:r>
            <a:r>
              <a:rPr lang="en-US" sz="2000" b="0" i="0" dirty="0" err="1">
                <a:solidFill>
                  <a:srgbClr val="202122"/>
                </a:solidFill>
                <a:effectLst/>
                <a:latin typeface="Times New Roman" panose="02020603050405020304" pitchFamily="18" charset="0"/>
                <a:cs typeface="Times New Roman" panose="02020603050405020304" pitchFamily="18" charset="0"/>
              </a:rPr>
              <a:t>predea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sovieticilor</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Jodl</a:t>
            </a:r>
            <a:r>
              <a:rPr lang="en-US" sz="2000" b="0" i="0" dirty="0">
                <a:solidFill>
                  <a:srgbClr val="202122"/>
                </a:solidFill>
                <a:effectLst/>
                <a:latin typeface="Times New Roman" panose="02020603050405020304" pitchFamily="18" charset="0"/>
                <a:cs typeface="Times New Roman" panose="02020603050405020304" pitchFamily="18" charset="0"/>
              </a:rPr>
              <a:t> l-a </a:t>
            </a:r>
            <a:r>
              <a:rPr lang="en-US" sz="2000" b="0" i="0" dirty="0" err="1">
                <a:solidFill>
                  <a:srgbClr val="202122"/>
                </a:solidFill>
                <a:effectLst/>
                <a:latin typeface="Times New Roman" panose="02020603050405020304" pitchFamily="18" charset="0"/>
                <a:cs typeface="Times New Roman" panose="02020603050405020304" pitchFamily="18" charset="0"/>
              </a:rPr>
              <a:t>informat</a:t>
            </a:r>
            <a:r>
              <a:rPr lang="en-US" sz="2000" b="0" i="0" dirty="0">
                <a:solidFill>
                  <a:srgbClr val="202122"/>
                </a:solidFill>
                <a:effectLst/>
                <a:latin typeface="Times New Roman" panose="02020603050405020304" pitchFamily="18" charset="0"/>
                <a:cs typeface="Times New Roman" panose="02020603050405020304" pitchFamily="18" charset="0"/>
              </a:rPr>
              <a:t> rapid pe </a:t>
            </a:r>
            <a:r>
              <a:rPr lang="en-US" sz="2000" b="0" i="0" dirty="0" err="1">
                <a:solidFill>
                  <a:srgbClr val="202122"/>
                </a:solidFill>
                <a:effectLst/>
                <a:latin typeface="Times New Roman" panose="02020603050405020304" pitchFamily="18" charset="0"/>
                <a:cs typeface="Times New Roman" panose="02020603050405020304" pitchFamily="18" charset="0"/>
              </a:rPr>
              <a:t>Dönitz</a:t>
            </a:r>
            <a:r>
              <a:rPr lang="en-US" sz="2000" b="0" i="0" dirty="0">
                <a:solidFill>
                  <a:srgbClr val="202122"/>
                </a:solidFill>
                <a:effectLst/>
                <a:latin typeface="Times New Roman" panose="02020603050405020304" pitchFamily="18" charset="0"/>
                <a:cs typeface="Times New Roman" panose="02020603050405020304" pitchFamily="18" charset="0"/>
              </a:rPr>
              <a:t>, care se </a:t>
            </a:r>
            <a:r>
              <a:rPr lang="en-US" sz="2000" b="0" i="0" dirty="0" err="1">
                <a:solidFill>
                  <a:srgbClr val="202122"/>
                </a:solidFill>
                <a:effectLst/>
                <a:latin typeface="Times New Roman" panose="02020603050405020304" pitchFamily="18" charset="0"/>
                <a:cs typeface="Times New Roman" panose="02020603050405020304" pitchFamily="18" charset="0"/>
              </a:rPr>
              <a:t>afla</a:t>
            </a:r>
            <a:r>
              <a:rPr lang="en-US" sz="2000" b="0" i="0" dirty="0">
                <a:solidFill>
                  <a:srgbClr val="202122"/>
                </a:solidFill>
                <a:effectLst/>
                <a:latin typeface="Times New Roman" panose="02020603050405020304" pitchFamily="18" charset="0"/>
                <a:cs typeface="Times New Roman" panose="02020603050405020304" pitchFamily="18" charset="0"/>
              </a:rPr>
              <a:t> la </a:t>
            </a:r>
            <a:r>
              <a:rPr lang="en-US" sz="2000" b="0" i="0" u="none" strike="noStrike" dirty="0">
                <a:solidFill>
                  <a:srgbClr val="0645AD"/>
                </a:solidFill>
                <a:effectLst/>
                <a:latin typeface="Times New Roman" panose="02020603050405020304" pitchFamily="18" charset="0"/>
                <a:cs typeface="Times New Roman" panose="02020603050405020304" pitchFamily="18" charset="0"/>
                <a:hlinkClick r:id="rId14" tooltip="Flensburg"/>
              </a:rPr>
              <a:t>Flensburg</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despre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poziția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lui</a:t>
            </a:r>
            <a:r>
              <a:rPr lang="en-US" sz="2000" b="0" i="0" dirty="0">
                <a:solidFill>
                  <a:srgbClr val="202122"/>
                </a:solidFill>
                <a:effectLst/>
                <a:latin typeface="Times New Roman" panose="02020603050405020304" pitchFamily="18" charset="0"/>
                <a:cs typeface="Times New Roman" panose="02020603050405020304" pitchFamily="18" charset="0"/>
              </a:rPr>
              <a:t> Eisenhower. La </a:t>
            </a:r>
            <a:r>
              <a:rPr lang="en-US" sz="2000" b="0" i="0" dirty="0" err="1">
                <a:solidFill>
                  <a:srgbClr val="202122"/>
                </a:solidFill>
                <a:effectLst/>
                <a:latin typeface="Times New Roman" panose="02020603050405020304" pitchFamily="18" charset="0"/>
                <a:cs typeface="Times New Roman" panose="02020603050405020304" pitchFamily="18" charset="0"/>
              </a:rPr>
              <a:t>scurtă</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vreme</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după</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miezul</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nopții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Dönitz</a:t>
            </a:r>
            <a:r>
              <a:rPr lang="en-US" sz="2000" b="0" i="0" dirty="0">
                <a:solidFill>
                  <a:srgbClr val="202122"/>
                </a:solidFill>
                <a:effectLst/>
                <a:latin typeface="Times New Roman" panose="02020603050405020304" pitchFamily="18" charset="0"/>
                <a:cs typeface="Times New Roman" panose="02020603050405020304" pitchFamily="18" charset="0"/>
              </a:rPr>
              <a:t> a </a:t>
            </a:r>
            <a:r>
              <a:rPr lang="en-US" sz="2000" b="0" i="0" dirty="0" err="1">
                <a:solidFill>
                  <a:srgbClr val="202122"/>
                </a:solidFill>
                <a:effectLst/>
                <a:latin typeface="Times New Roman" panose="02020603050405020304" pitchFamily="18" charset="0"/>
                <a:cs typeface="Times New Roman" panose="02020603050405020304" pitchFamily="18" charset="0"/>
              </a:rPr>
              <a:t>acceptat</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inevitabilul</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și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i</a:t>
            </a:r>
            <a:r>
              <a:rPr lang="en-US" sz="2000" b="0" i="0" dirty="0">
                <a:solidFill>
                  <a:srgbClr val="202122"/>
                </a:solidFill>
                <a:effectLst/>
                <a:latin typeface="Times New Roman" panose="02020603050405020304" pitchFamily="18" charset="0"/>
                <a:cs typeface="Times New Roman" panose="02020603050405020304" pitchFamily="18" charset="0"/>
              </a:rPr>
              <a:t>-a </a:t>
            </a:r>
            <a:r>
              <a:rPr lang="en-US" sz="2000" b="0" i="0" dirty="0" err="1">
                <a:solidFill>
                  <a:srgbClr val="202122"/>
                </a:solidFill>
                <a:effectLst/>
                <a:latin typeface="Times New Roman" panose="02020603050405020304" pitchFamily="18" charset="0"/>
                <a:cs typeface="Times New Roman" panose="02020603050405020304" pitchFamily="18" charset="0"/>
              </a:rPr>
              <a:t>transmis</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lui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Jodl</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autorizația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privind</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capitularea</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totală</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și</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necondiționată</a:t>
            </a:r>
            <a:r>
              <a:rPr lang="en-US" sz="2000" b="0" i="0" dirty="0">
                <a:solidFill>
                  <a:srgbClr val="202122"/>
                </a:solidFill>
                <a:effectLst/>
                <a:latin typeface="Times New Roman" panose="02020603050405020304" pitchFamily="18" charset="0"/>
                <a:cs typeface="Times New Roman" panose="02020603050405020304" pitchFamily="18" charset="0"/>
              </a:rPr>
              <a:t> a </a:t>
            </a:r>
            <a:r>
              <a:rPr lang="en-US" sz="2000" b="0" i="0" dirty="0" err="1">
                <a:solidFill>
                  <a:srgbClr val="202122"/>
                </a:solidFill>
                <a:effectLst/>
                <a:latin typeface="Times New Roman" panose="02020603050405020304" pitchFamily="18" charset="0"/>
                <a:cs typeface="Times New Roman" panose="02020603050405020304" pitchFamily="18" charset="0"/>
              </a:rPr>
              <a:t>tutror</a:t>
            </a:r>
            <a:r>
              <a:rPr lang="en-US" sz="2000" b="0" i="0" dirty="0">
                <a:solidFill>
                  <a:srgbClr val="202122"/>
                </a:solidFill>
                <a:effectLst/>
                <a:latin typeface="Times New Roman" panose="02020603050405020304" pitchFamily="18" charset="0"/>
                <a:cs typeface="Times New Roman" panose="02020603050405020304" pitchFamily="18" charset="0"/>
              </a:rPr>
              <a:t> </a:t>
            </a:r>
            <a:r>
              <a:rPr lang="en-US" sz="2000" b="0" i="0" dirty="0" err="1">
                <a:solidFill>
                  <a:srgbClr val="202122"/>
                </a:solidFill>
                <a:effectLst/>
                <a:latin typeface="Times New Roman" panose="02020603050405020304" pitchFamily="18" charset="0"/>
                <a:cs typeface="Times New Roman" panose="02020603050405020304" pitchFamily="18" charset="0"/>
              </a:rPr>
              <a:t>forțelor</a:t>
            </a:r>
            <a:r>
              <a:rPr lang="en-US" sz="2000" b="0" i="0" dirty="0">
                <a:solidFill>
                  <a:srgbClr val="202122"/>
                </a:solidFill>
                <a:effectLst/>
                <a:latin typeface="Times New Roman" panose="02020603050405020304" pitchFamily="18" charset="0"/>
                <a:cs typeface="Times New Roman" panose="02020603050405020304" pitchFamily="18" charset="0"/>
              </a:rPr>
              <a:t> germane.</a:t>
            </a:r>
          </a:p>
          <a:p>
            <a:endParaRPr lang="en-US" sz="2800" dirty="0"/>
          </a:p>
        </p:txBody>
      </p:sp>
    </p:spTree>
    <p:extLst>
      <p:ext uri="{BB962C8B-B14F-4D97-AF65-F5344CB8AC3E}">
        <p14:creationId xmlns:p14="http://schemas.microsoft.com/office/powerpoint/2010/main" xmlns="" val="2615572155"/>
      </p:ext>
    </p:extLst>
  </p:cSld>
  <p:clrMapOvr>
    <a:masterClrMapping/>
  </p:clrMapOvr>
  <p:transition>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iment principal">
  <a:themeElements>
    <a:clrScheme name="Eveniment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iment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iment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Eveniment principal</Template>
  <TotalTime>200</TotalTime>
  <Words>250</Words>
  <Application>Microsoft Office PowerPoint</Application>
  <PresentationFormat>Custom</PresentationFormat>
  <Paragraphs>48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Eveniment principal</vt:lpstr>
      <vt:lpstr>Tripla semnificatie a zilei de 9 mai</vt:lpstr>
      <vt:lpstr>9 mai </vt:lpstr>
      <vt:lpstr>Ziua europei</vt:lpstr>
      <vt:lpstr>Slide 4</vt:lpstr>
      <vt:lpstr>Ziua independentei romaniei </vt:lpstr>
      <vt:lpstr>Slide 6</vt:lpstr>
      <vt:lpstr>SfaRsitul celui de al II-lea razboi Mondial </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Tripla semnificatie a zilei de 9 mai</dc:title>
  <dc:creator>LSP</dc:creator>
  <cp:lastModifiedBy>Jean</cp:lastModifiedBy>
  <cp:revision>17</cp:revision>
  <dcterms:created xsi:type="dcterms:W3CDTF">2021-05-06T07:07:58Z</dcterms:created>
  <dcterms:modified xsi:type="dcterms:W3CDTF">2021-05-09T06:43:03Z</dcterms:modified>
</cp:coreProperties>
</file>